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2"/>
  </p:notesMasterIdLst>
  <p:sldIdLst>
    <p:sldId id="256" r:id="rId5"/>
    <p:sldId id="297" r:id="rId6"/>
    <p:sldId id="272" r:id="rId7"/>
    <p:sldId id="287" r:id="rId8"/>
    <p:sldId id="289" r:id="rId9"/>
    <p:sldId id="291" r:id="rId10"/>
    <p:sldId id="298" r:id="rId11"/>
    <p:sldId id="299" r:id="rId12"/>
    <p:sldId id="300" r:id="rId13"/>
    <p:sldId id="294" r:id="rId14"/>
    <p:sldId id="295" r:id="rId15"/>
    <p:sldId id="301" r:id="rId16"/>
    <p:sldId id="302" r:id="rId17"/>
    <p:sldId id="303" r:id="rId18"/>
    <p:sldId id="304" r:id="rId19"/>
    <p:sldId id="286" r:id="rId20"/>
    <p:sldId id="267" r:id="rId21"/>
  </p:sldIdLst>
  <p:sldSz cx="12192000" cy="6858000"/>
  <p:notesSz cx="6858000" cy="9144000"/>
  <p:embeddedFontLst>
    <p:embeddedFont>
      <p:font typeface="PT Sans" panose="020B0503020203020204" pitchFamily="34" charset="0"/>
      <p:regular r:id="rId23"/>
      <p:bold r:id="rId24"/>
      <p:italic r:id="rId25"/>
      <p:boldItalic r:id="rId26"/>
    </p:embeddedFont>
    <p:embeddedFont>
      <p:font typeface="Segoe UI" panose="020B0502040204020203" pitchFamily="34" charset="0"/>
      <p:regular r:id="rId27"/>
      <p:bold r:id="rId28"/>
      <p:italic r:id="rId29"/>
      <p:boldItalic r:id="rId30"/>
    </p:embeddedFont>
    <p:embeddedFont>
      <p:font typeface="Segoe UI Black" panose="020B0A02040204020203" pitchFamily="34" charset="0"/>
      <p:bold r:id="rId31"/>
      <p:boldItalic r:id="rId32"/>
    </p:embeddedFont>
  </p:embeddedFontLst>
  <p:custDataLst>
    <p:tags r:id="rId33"/>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3F66EE0A-0580-DDC3-66A2-D63B637BC523}" name="Jiska de Ridder" initials="JdR" userId="S::Jiska@pptsolutions.nl::192712f2-a7f1-44ba-8ec8-25df3178e6f1" providerId="AD"/>
  <p188:author id="{6F46C217-C886-6760-F1B1-4AFEAFE121DD}" name="Jelle de Korte" initials="JdK" userId="0fabe5f432ca7e9d" providerId="Windows Live"/>
  <p188:author id="{464D8D1B-BADC-8AF5-0699-CFB91E13C2C8}" name="Winni Killaars" initials="WK" userId="S::wkillaars@Trimbos.nl::d061d9cd-864b-447a-b5ad-41258d3c2870" providerId="AD"/>
  <p188:author id="{669A902D-506A-D750-2D36-EAA31E177EAD}" name="Femke van der Meijs" initials="FvdM" userId="S::FMeijs@trimbos.nl::210faa72-6f0f-4761-8e43-a6161a550998" providerId="AD"/>
  <p188:author id="{E07B206F-90A4-84DB-C394-F7B1E6C1362D}" name="Marlies Bredie" initials="MB" userId="S::marlies@pptsolutions.nl::f210dbe7-1aa1-4d9f-a0f7-395e4e5eb9e3" providerId="AD"/>
  <p188:author id="{3428427E-4F5A-C612-BABC-0602941F43E5}" name="Diana Schut" initials="DS" userId="S::Dianaschut@pptsolutions.nl::f75da07d-33f6-4713-ab1e-e7faee5be628" providerId="AD"/>
  <p188:author id="{16B689BD-1E8C-A5B4-B660-CFE41615B720}" name="Anneloes Lubbinge" initials="AL" userId="S::ALubbinge@trimbos.nl::6c8e11a0-ecc2-4026-9eb1-955c1d242510" providerId="AD"/>
  <p188:author id="{CCF900CD-5F6E-5042-F1F8-8DE55EA3039F}" name="Femke van der Lans" initials="FvdL" userId="S::femke@pptsolutions.nl::10b32973-a274-4b4f-81f9-89490053dbd8" providerId="AD"/>
  <p188:author id="{B6E5BFEB-E707-A184-83CB-FC812E546B19}" name="Abby Scholman" initials="AS" userId="Abby Scholma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308"/>
    <a:srgbClr val="B99839"/>
    <a:srgbClr val="EE7428"/>
    <a:srgbClr val="FFFFFF"/>
    <a:srgbClr val="E3032C"/>
    <a:srgbClr val="23567D"/>
    <a:srgbClr val="000000"/>
    <a:srgbClr val="F2F2F2"/>
    <a:srgbClr val="24059E"/>
    <a:srgbClr val="2226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tags" Target="tags/tag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https://trimbosnl.sharepoint.com/sites/PRJ-52-MBO-HBO-OG/Gedeelde%20documenten/2023/Analyses/Figuren%20factsheet%20&amp;%20Infographic.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trimbosnl.sharepoint.com/sites/PRJ-52-MBO-HBO-OG/Gedeelde%20documenten/2023/Analyses/Figuren%20factsheet%20&amp;%20Infographic.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trimbosnl.sharepoint.com/sites/PRJ-52-MBO-HBO-OG/Gedeelde%20documenten/2023/Analyses/Figuren%20factsheet%20&amp;%20Infographic.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trimbosnl.sharepoint.com/sites/PRJ-52-MBO-HBO-OG/Gedeelde%20documenten/2023/Analyses/Figuren%20factsheet%20&amp;%20Infographic.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trimbosnl.sharepoint.com/sites/PRJ-52-MBO-HBO-OG/Gedeelde%20documenten/2023/Analyses/Figuren%20factsheet%20&amp;%20Infographic.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trimbosnl.sharepoint.com/sites/PRJ-52-MBO-HBO-OG/Gedeelde%20documenten/2023/Analyses/Figuren%20factsheet%20&amp;%20Infographic.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trimbosnl.sharepoint.com/sites/PRJ-52-MBO-HBO-OG/Gedeelde%20documenten/2023/Analyses/Figuren%20factsheet%20&amp;%20Infographic.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trimbosnl.sharepoint.com/sites/PRJ-52-MBO-HBO-OG/Gedeelde%20documenten/2023/Analyses/Figuren%20factsheet%20&amp;%20Infographic.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trimbosnl.sharepoint.com/sites/PRJ-52-MBO-HBO-OG/Gedeelde%20documenten/2023/Analyses/Figuren%20factsheet%20&amp;%20Infographic.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Alcohol!$B$1</c:f>
              <c:strCache>
                <c:ptCount val="1"/>
                <c:pt idx="0">
                  <c:v>Jongens</c:v>
                </c:pt>
              </c:strCache>
            </c:strRef>
          </c:tx>
          <c:spPr>
            <a:solidFill>
              <a:srgbClr val="EE7428"/>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Alcohol!$A$2:$A$4</c:f>
              <c:strCache>
                <c:ptCount val="3"/>
                <c:pt idx="0">
                  <c:v>Ooit</c:v>
                </c:pt>
                <c:pt idx="1">
                  <c:v>Laatste jaar</c:v>
                </c:pt>
                <c:pt idx="2">
                  <c:v>Laatste maand</c:v>
                </c:pt>
              </c:strCache>
            </c:strRef>
          </c:cat>
          <c:val>
            <c:numRef>
              <c:f>Alcohol!$B$2:$B$4</c:f>
              <c:numCache>
                <c:formatCode>0.0</c:formatCode>
                <c:ptCount val="3"/>
                <c:pt idx="0">
                  <c:v>77</c:v>
                </c:pt>
                <c:pt idx="1">
                  <c:v>73.5</c:v>
                </c:pt>
                <c:pt idx="2">
                  <c:v>62.2</c:v>
                </c:pt>
              </c:numCache>
            </c:numRef>
          </c:val>
          <c:extLst>
            <c:ext xmlns:c16="http://schemas.microsoft.com/office/drawing/2014/chart" uri="{C3380CC4-5D6E-409C-BE32-E72D297353CC}">
              <c16:uniqueId val="{00000000-A6AC-4393-A0C7-CD9D4246AA7C}"/>
            </c:ext>
          </c:extLst>
        </c:ser>
        <c:ser>
          <c:idx val="1"/>
          <c:order val="1"/>
          <c:tx>
            <c:strRef>
              <c:f>Alcohol!$C$1</c:f>
              <c:strCache>
                <c:ptCount val="1"/>
                <c:pt idx="0">
                  <c:v>Meisjes</c:v>
                </c:pt>
              </c:strCache>
            </c:strRef>
          </c:tx>
          <c:spPr>
            <a:solidFill>
              <a:srgbClr val="F9D1B7"/>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Alcohol!$A$2:$A$4</c:f>
              <c:strCache>
                <c:ptCount val="3"/>
                <c:pt idx="0">
                  <c:v>Ooit</c:v>
                </c:pt>
                <c:pt idx="1">
                  <c:v>Laatste jaar</c:v>
                </c:pt>
                <c:pt idx="2">
                  <c:v>Laatste maand</c:v>
                </c:pt>
              </c:strCache>
            </c:strRef>
          </c:cat>
          <c:val>
            <c:numRef>
              <c:f>Alcohol!$C$2:$C$4</c:f>
              <c:numCache>
                <c:formatCode>0.0</c:formatCode>
                <c:ptCount val="3"/>
                <c:pt idx="0">
                  <c:v>77.400000000000006</c:v>
                </c:pt>
                <c:pt idx="1">
                  <c:v>73.400000000000006</c:v>
                </c:pt>
                <c:pt idx="2">
                  <c:v>61</c:v>
                </c:pt>
              </c:numCache>
            </c:numRef>
          </c:val>
          <c:extLst>
            <c:ext xmlns:c16="http://schemas.microsoft.com/office/drawing/2014/chart" uri="{C3380CC4-5D6E-409C-BE32-E72D297353CC}">
              <c16:uniqueId val="{00000001-A6AC-4393-A0C7-CD9D4246AA7C}"/>
            </c:ext>
          </c:extLst>
        </c:ser>
        <c:ser>
          <c:idx val="2"/>
          <c:order val="2"/>
          <c:tx>
            <c:strRef>
              <c:f>Alcohol!$D$1</c:f>
              <c:strCache>
                <c:ptCount val="1"/>
                <c:pt idx="0">
                  <c:v>Totaal</c:v>
                </c:pt>
              </c:strCache>
            </c:strRef>
          </c:tx>
          <c:spPr>
            <a:solidFill>
              <a:srgbClr val="23567D"/>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Alcohol!$A$2:$A$4</c:f>
              <c:strCache>
                <c:ptCount val="3"/>
                <c:pt idx="0">
                  <c:v>Ooit</c:v>
                </c:pt>
                <c:pt idx="1">
                  <c:v>Laatste jaar</c:v>
                </c:pt>
                <c:pt idx="2">
                  <c:v>Laatste maand</c:v>
                </c:pt>
              </c:strCache>
            </c:strRef>
          </c:cat>
          <c:val>
            <c:numRef>
              <c:f>Alcohol!$D$2:$D$4</c:f>
              <c:numCache>
                <c:formatCode>0.0</c:formatCode>
                <c:ptCount val="3"/>
                <c:pt idx="0">
                  <c:v>77.3</c:v>
                </c:pt>
                <c:pt idx="1">
                  <c:v>73.5</c:v>
                </c:pt>
                <c:pt idx="2">
                  <c:v>61.6</c:v>
                </c:pt>
              </c:numCache>
            </c:numRef>
          </c:val>
          <c:extLst>
            <c:ext xmlns:c16="http://schemas.microsoft.com/office/drawing/2014/chart" uri="{C3380CC4-5D6E-409C-BE32-E72D297353CC}">
              <c16:uniqueId val="{00000002-A6AC-4393-A0C7-CD9D4246AA7C}"/>
            </c:ext>
          </c:extLst>
        </c:ser>
        <c:dLbls>
          <c:showLegendKey val="0"/>
          <c:showVal val="0"/>
          <c:showCatName val="0"/>
          <c:showSerName val="0"/>
          <c:showPercent val="0"/>
          <c:showBubbleSize val="0"/>
        </c:dLbls>
        <c:gapWidth val="219"/>
        <c:overlap val="-27"/>
        <c:axId val="810298416"/>
        <c:axId val="810300816"/>
      </c:barChart>
      <c:catAx>
        <c:axId val="810298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crossAx val="810300816"/>
        <c:crosses val="autoZero"/>
        <c:auto val="1"/>
        <c:lblAlgn val="ctr"/>
        <c:lblOffset val="100"/>
        <c:noMultiLvlLbl val="0"/>
      </c:catAx>
      <c:valAx>
        <c:axId val="81030081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600" b="0" i="0" u="none" strike="noStrike" kern="1200" baseline="0">
                    <a:solidFill>
                      <a:sysClr val="windowText" lastClr="000000"/>
                    </a:solidFill>
                    <a:latin typeface="+mn-lt"/>
                    <a:ea typeface="+mn-ea"/>
                    <a:cs typeface="+mn-cs"/>
                  </a:defRPr>
                </a:pPr>
                <a:r>
                  <a:rPr lang="nl-NL" sz="1600"/>
                  <a:t>%</a:t>
                </a:r>
              </a:p>
            </c:rich>
          </c:tx>
          <c:layout>
            <c:manualLayout>
              <c:xMode val="edge"/>
              <c:yMode val="edge"/>
              <c:x val="1.7012644290322003E-2"/>
              <c:y val="1.0347596205387182E-2"/>
            </c:manualLayout>
          </c:layout>
          <c:overlay val="0"/>
          <c:spPr>
            <a:noFill/>
            <a:ln>
              <a:noFill/>
            </a:ln>
            <a:effectLst/>
          </c:spPr>
          <c:txPr>
            <a:bodyPr rot="0" spcFirstLastPara="1" vertOverflow="ellipsis" wrap="square" anchor="ctr" anchorCtr="1"/>
            <a:lstStyle/>
            <a:p>
              <a:pPr>
                <a:defRPr sz="1600" b="0" i="0" u="none" strike="noStrike" kern="1200" baseline="0">
                  <a:solidFill>
                    <a:sysClr val="windowText" lastClr="000000"/>
                  </a:solidFill>
                  <a:latin typeface="+mn-lt"/>
                  <a:ea typeface="+mn-ea"/>
                  <a:cs typeface="+mn-cs"/>
                </a:defRPr>
              </a:pPr>
              <a:endParaRPr lang="nl-N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crossAx val="810298416"/>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EE7428"/>
      </a:solidFill>
    </a:ln>
    <a:effectLst/>
  </c:spPr>
  <c:txPr>
    <a:bodyPr/>
    <a:lstStyle/>
    <a:p>
      <a:pPr>
        <a:defRPr sz="1200">
          <a:solidFill>
            <a:sysClr val="windowText" lastClr="000000"/>
          </a:solidFill>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07546961934666"/>
          <c:y val="5.4343185550082114E-2"/>
          <c:w val="0.84568528617859307"/>
          <c:h val="0.74424876847290655"/>
        </c:manualLayout>
      </c:layout>
      <c:barChart>
        <c:barDir val="col"/>
        <c:grouping val="clustered"/>
        <c:varyColors val="0"/>
        <c:ser>
          <c:idx val="0"/>
          <c:order val="0"/>
          <c:tx>
            <c:strRef>
              <c:f>Alcohol!$B$7</c:f>
              <c:strCache>
                <c:ptCount val="1"/>
                <c:pt idx="0">
                  <c:v>16 jaar</c:v>
                </c:pt>
              </c:strCache>
            </c:strRef>
          </c:tx>
          <c:spPr>
            <a:solidFill>
              <a:srgbClr val="EE7428"/>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Alcohol!$A$2:$A$4</c:f>
              <c:strCache>
                <c:ptCount val="3"/>
                <c:pt idx="0">
                  <c:v>Ooit</c:v>
                </c:pt>
                <c:pt idx="1">
                  <c:v>Laatste jaar</c:v>
                </c:pt>
                <c:pt idx="2">
                  <c:v>Laatste maand</c:v>
                </c:pt>
              </c:strCache>
            </c:strRef>
          </c:cat>
          <c:val>
            <c:numRef>
              <c:f>Alcohol!$B$8:$B$10</c:f>
              <c:numCache>
                <c:formatCode>0.0</c:formatCode>
                <c:ptCount val="3"/>
                <c:pt idx="0">
                  <c:v>76.3</c:v>
                </c:pt>
                <c:pt idx="1">
                  <c:v>71.599999999999994</c:v>
                </c:pt>
                <c:pt idx="2">
                  <c:v>57.8</c:v>
                </c:pt>
              </c:numCache>
            </c:numRef>
          </c:val>
          <c:extLst>
            <c:ext xmlns:c16="http://schemas.microsoft.com/office/drawing/2014/chart" uri="{C3380CC4-5D6E-409C-BE32-E72D297353CC}">
              <c16:uniqueId val="{00000000-5260-41A0-BE4B-D1A904A53D7A}"/>
            </c:ext>
          </c:extLst>
        </c:ser>
        <c:ser>
          <c:idx val="1"/>
          <c:order val="1"/>
          <c:tx>
            <c:strRef>
              <c:f>Alcohol!$C$7</c:f>
              <c:strCache>
                <c:ptCount val="1"/>
                <c:pt idx="0">
                  <c:v>17 jaar</c:v>
                </c:pt>
              </c:strCache>
            </c:strRef>
          </c:tx>
          <c:spPr>
            <a:solidFill>
              <a:srgbClr val="F9D1B7"/>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Alcohol!$A$2:$A$4</c:f>
              <c:strCache>
                <c:ptCount val="3"/>
                <c:pt idx="0">
                  <c:v>Ooit</c:v>
                </c:pt>
                <c:pt idx="1">
                  <c:v>Laatste jaar</c:v>
                </c:pt>
                <c:pt idx="2">
                  <c:v>Laatste maand</c:v>
                </c:pt>
              </c:strCache>
            </c:strRef>
          </c:cat>
          <c:val>
            <c:numRef>
              <c:f>Alcohol!$C$8:$C$10</c:f>
              <c:numCache>
                <c:formatCode>0.0</c:formatCode>
                <c:ptCount val="3"/>
                <c:pt idx="0">
                  <c:v>74.099999999999994</c:v>
                </c:pt>
                <c:pt idx="1">
                  <c:v>70.5</c:v>
                </c:pt>
                <c:pt idx="2">
                  <c:v>57.5</c:v>
                </c:pt>
              </c:numCache>
            </c:numRef>
          </c:val>
          <c:extLst>
            <c:ext xmlns:c16="http://schemas.microsoft.com/office/drawing/2014/chart" uri="{C3380CC4-5D6E-409C-BE32-E72D297353CC}">
              <c16:uniqueId val="{00000001-5260-41A0-BE4B-D1A904A53D7A}"/>
            </c:ext>
          </c:extLst>
        </c:ser>
        <c:ser>
          <c:idx val="2"/>
          <c:order val="2"/>
          <c:tx>
            <c:strRef>
              <c:f>Alcohol!$D$7</c:f>
              <c:strCache>
                <c:ptCount val="1"/>
                <c:pt idx="0">
                  <c:v>18 jaar</c:v>
                </c:pt>
              </c:strCache>
            </c:strRef>
          </c:tx>
          <c:spPr>
            <a:solidFill>
              <a:srgbClr val="23567D"/>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Alcohol!$A$2:$A$4</c:f>
              <c:strCache>
                <c:ptCount val="3"/>
                <c:pt idx="0">
                  <c:v>Ooit</c:v>
                </c:pt>
                <c:pt idx="1">
                  <c:v>Laatste jaar</c:v>
                </c:pt>
                <c:pt idx="2">
                  <c:v>Laatste maand</c:v>
                </c:pt>
              </c:strCache>
            </c:strRef>
          </c:cat>
          <c:val>
            <c:numRef>
              <c:f>Alcohol!$D$8:$D$10</c:f>
              <c:numCache>
                <c:formatCode>0.0</c:formatCode>
                <c:ptCount val="3"/>
                <c:pt idx="0">
                  <c:v>79</c:v>
                </c:pt>
                <c:pt idx="1">
                  <c:v>75.8</c:v>
                </c:pt>
                <c:pt idx="2">
                  <c:v>65.2</c:v>
                </c:pt>
              </c:numCache>
            </c:numRef>
          </c:val>
          <c:extLst>
            <c:ext xmlns:c16="http://schemas.microsoft.com/office/drawing/2014/chart" uri="{C3380CC4-5D6E-409C-BE32-E72D297353CC}">
              <c16:uniqueId val="{00000002-5260-41A0-BE4B-D1A904A53D7A}"/>
            </c:ext>
          </c:extLst>
        </c:ser>
        <c:ser>
          <c:idx val="3"/>
          <c:order val="3"/>
          <c:tx>
            <c:strRef>
              <c:f>Alcohol!$E$7</c:f>
              <c:strCache>
                <c:ptCount val="1"/>
                <c:pt idx="0">
                  <c:v>19 jaar en ouder</c:v>
                </c:pt>
              </c:strCache>
            </c:strRef>
          </c:tx>
          <c:spPr>
            <a:solidFill>
              <a:srgbClr val="91AABE"/>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Alcohol!$E$8:$E$10</c:f>
              <c:numCache>
                <c:formatCode>0.0</c:formatCode>
                <c:ptCount val="3"/>
                <c:pt idx="0">
                  <c:v>78.2</c:v>
                </c:pt>
                <c:pt idx="1">
                  <c:v>74.400000000000006</c:v>
                </c:pt>
                <c:pt idx="2">
                  <c:v>62.9</c:v>
                </c:pt>
              </c:numCache>
            </c:numRef>
          </c:val>
          <c:extLst>
            <c:ext xmlns:c16="http://schemas.microsoft.com/office/drawing/2014/chart" uri="{C3380CC4-5D6E-409C-BE32-E72D297353CC}">
              <c16:uniqueId val="{00000003-5260-41A0-BE4B-D1A904A53D7A}"/>
            </c:ext>
          </c:extLst>
        </c:ser>
        <c:dLbls>
          <c:showLegendKey val="0"/>
          <c:showVal val="0"/>
          <c:showCatName val="0"/>
          <c:showSerName val="0"/>
          <c:showPercent val="0"/>
          <c:showBubbleSize val="0"/>
        </c:dLbls>
        <c:gapWidth val="219"/>
        <c:overlap val="-27"/>
        <c:axId val="810298416"/>
        <c:axId val="810300816"/>
      </c:barChart>
      <c:catAx>
        <c:axId val="810298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crossAx val="810300816"/>
        <c:crosses val="autoZero"/>
        <c:auto val="1"/>
        <c:lblAlgn val="ctr"/>
        <c:lblOffset val="100"/>
        <c:noMultiLvlLbl val="0"/>
      </c:catAx>
      <c:valAx>
        <c:axId val="81030081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600" b="0" i="0" u="none" strike="noStrike" kern="1200" baseline="0">
                    <a:solidFill>
                      <a:sysClr val="windowText" lastClr="000000"/>
                    </a:solidFill>
                    <a:latin typeface="+mn-lt"/>
                    <a:ea typeface="+mn-ea"/>
                    <a:cs typeface="+mn-cs"/>
                  </a:defRPr>
                </a:pPr>
                <a:r>
                  <a:rPr lang="nl-NL"/>
                  <a:t>%</a:t>
                </a:r>
              </a:p>
            </c:rich>
          </c:tx>
          <c:layout>
            <c:manualLayout>
              <c:xMode val="edge"/>
              <c:yMode val="edge"/>
              <c:x val="2.3067123891367822E-2"/>
              <c:y val="9.1849115124977201E-3"/>
            </c:manualLayout>
          </c:layout>
          <c:overlay val="0"/>
          <c:spPr>
            <a:noFill/>
            <a:ln>
              <a:noFill/>
            </a:ln>
            <a:effectLst/>
          </c:spPr>
          <c:txPr>
            <a:bodyPr rot="0" spcFirstLastPara="1" vertOverflow="ellipsis" wrap="square" anchor="ctr" anchorCtr="1"/>
            <a:lstStyle/>
            <a:p>
              <a:pPr>
                <a:defRPr sz="1600" b="0" i="0" u="none" strike="noStrike" kern="1200" baseline="0">
                  <a:solidFill>
                    <a:sysClr val="windowText" lastClr="000000"/>
                  </a:solidFill>
                  <a:latin typeface="+mn-lt"/>
                  <a:ea typeface="+mn-ea"/>
                  <a:cs typeface="+mn-cs"/>
                </a:defRPr>
              </a:pPr>
              <a:endParaRPr lang="nl-N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crossAx val="810298416"/>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EE7428"/>
      </a:solidFill>
    </a:ln>
    <a:effectLst/>
  </c:spPr>
  <c:txPr>
    <a:bodyPr/>
    <a:lstStyle/>
    <a:p>
      <a:pPr>
        <a:defRPr sz="1600">
          <a:solidFill>
            <a:sysClr val="windowText" lastClr="000000"/>
          </a:solidFill>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34680218145761"/>
          <c:y val="4.4466566320014597E-2"/>
          <c:w val="0.84641395361648208"/>
          <c:h val="0.73377896369275675"/>
        </c:manualLayout>
      </c:layout>
      <c:lineChart>
        <c:grouping val="standard"/>
        <c:varyColors val="0"/>
        <c:ser>
          <c:idx val="0"/>
          <c:order val="0"/>
          <c:tx>
            <c:strRef>
              <c:f>Alcohol!$A$14</c:f>
              <c:strCache>
                <c:ptCount val="1"/>
                <c:pt idx="0">
                  <c:v>Ooit </c:v>
                </c:pt>
              </c:strCache>
            </c:strRef>
          </c:tx>
          <c:spPr>
            <a:ln w="28575" cap="rnd">
              <a:solidFill>
                <a:srgbClr val="EE7428"/>
              </a:solidFill>
              <a:round/>
            </a:ln>
            <a:effectLst/>
          </c:spPr>
          <c:marker>
            <c:symbol val="none"/>
          </c:marker>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Alcohol!$B$13:$F$13</c:f>
              <c:numCache>
                <c:formatCode>0</c:formatCode>
                <c:ptCount val="5"/>
                <c:pt idx="0">
                  <c:v>2015</c:v>
                </c:pt>
                <c:pt idx="1">
                  <c:v>2017</c:v>
                </c:pt>
                <c:pt idx="2">
                  <c:v>2019</c:v>
                </c:pt>
                <c:pt idx="3">
                  <c:v>2021</c:v>
                </c:pt>
                <c:pt idx="4">
                  <c:v>2023</c:v>
                </c:pt>
              </c:numCache>
            </c:numRef>
          </c:cat>
          <c:val>
            <c:numRef>
              <c:f>Alcohol!$B$14:$F$14</c:f>
              <c:numCache>
                <c:formatCode>0.0</c:formatCode>
                <c:ptCount val="5"/>
                <c:pt idx="0">
                  <c:v>77.599999999999994</c:v>
                </c:pt>
                <c:pt idx="1">
                  <c:v>83.3</c:v>
                </c:pt>
                <c:pt idx="2">
                  <c:v>78.900000000000006</c:v>
                </c:pt>
                <c:pt idx="3">
                  <c:v>77.599999999999994</c:v>
                </c:pt>
                <c:pt idx="4">
                  <c:v>76.400000000000006</c:v>
                </c:pt>
              </c:numCache>
            </c:numRef>
          </c:val>
          <c:smooth val="0"/>
          <c:extLst>
            <c:ext xmlns:c16="http://schemas.microsoft.com/office/drawing/2014/chart" uri="{C3380CC4-5D6E-409C-BE32-E72D297353CC}">
              <c16:uniqueId val="{00000000-5AA2-4D4E-B969-FB4CDA3A8054}"/>
            </c:ext>
          </c:extLst>
        </c:ser>
        <c:ser>
          <c:idx val="1"/>
          <c:order val="1"/>
          <c:tx>
            <c:strRef>
              <c:f>Alcohol!$A$15</c:f>
              <c:strCache>
                <c:ptCount val="1"/>
                <c:pt idx="0">
                  <c:v>Laatste maand </c:v>
                </c:pt>
              </c:strCache>
            </c:strRef>
          </c:tx>
          <c:spPr>
            <a:ln w="28575" cap="rnd">
              <a:solidFill>
                <a:srgbClr val="23567D"/>
              </a:solidFill>
              <a:round/>
            </a:ln>
            <a:effectLst/>
          </c:spPr>
          <c:marker>
            <c:symbol val="none"/>
          </c:marker>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Alcohol!$B$13:$F$13</c:f>
              <c:numCache>
                <c:formatCode>0</c:formatCode>
                <c:ptCount val="5"/>
                <c:pt idx="0">
                  <c:v>2015</c:v>
                </c:pt>
                <c:pt idx="1">
                  <c:v>2017</c:v>
                </c:pt>
                <c:pt idx="2">
                  <c:v>2019</c:v>
                </c:pt>
                <c:pt idx="3">
                  <c:v>2021</c:v>
                </c:pt>
                <c:pt idx="4">
                  <c:v>2023</c:v>
                </c:pt>
              </c:numCache>
            </c:numRef>
          </c:cat>
          <c:val>
            <c:numRef>
              <c:f>Alcohol!$B$15:$F$15</c:f>
              <c:numCache>
                <c:formatCode>0.0</c:formatCode>
                <c:ptCount val="5"/>
                <c:pt idx="0">
                  <c:v>63.2</c:v>
                </c:pt>
                <c:pt idx="1">
                  <c:v>70.7</c:v>
                </c:pt>
                <c:pt idx="2">
                  <c:v>66.3</c:v>
                </c:pt>
                <c:pt idx="3">
                  <c:v>65.400000000000006</c:v>
                </c:pt>
                <c:pt idx="4">
                  <c:v>60.3</c:v>
                </c:pt>
              </c:numCache>
            </c:numRef>
          </c:val>
          <c:smooth val="0"/>
          <c:extLst>
            <c:ext xmlns:c16="http://schemas.microsoft.com/office/drawing/2014/chart" uri="{C3380CC4-5D6E-409C-BE32-E72D297353CC}">
              <c16:uniqueId val="{00000001-5AA2-4D4E-B969-FB4CDA3A8054}"/>
            </c:ext>
          </c:extLst>
        </c:ser>
        <c:ser>
          <c:idx val="2"/>
          <c:order val="2"/>
          <c:tx>
            <c:strRef>
              <c:f>Alcohol!$A$16</c:f>
              <c:strCache>
                <c:ptCount val="1"/>
                <c:pt idx="0">
                  <c:v>&gt;10 glazen op een weekenddag</c:v>
                </c:pt>
              </c:strCache>
            </c:strRef>
          </c:tx>
          <c:spPr>
            <a:ln w="28575" cap="rnd">
              <a:solidFill>
                <a:schemeClr val="accent3"/>
              </a:solidFill>
              <a:round/>
            </a:ln>
            <a:effectLst/>
          </c:spPr>
          <c:marker>
            <c:symbol val="none"/>
          </c:marker>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Alcohol!$B$13:$F$13</c:f>
              <c:numCache>
                <c:formatCode>0</c:formatCode>
                <c:ptCount val="5"/>
                <c:pt idx="0">
                  <c:v>2015</c:v>
                </c:pt>
                <c:pt idx="1">
                  <c:v>2017</c:v>
                </c:pt>
                <c:pt idx="2">
                  <c:v>2019</c:v>
                </c:pt>
                <c:pt idx="3">
                  <c:v>2021</c:v>
                </c:pt>
                <c:pt idx="4">
                  <c:v>2023</c:v>
                </c:pt>
              </c:numCache>
            </c:numRef>
          </c:cat>
          <c:val>
            <c:numRef>
              <c:f>Alcohol!$B$16:$F$16</c:f>
              <c:numCache>
                <c:formatCode>0.0</c:formatCode>
                <c:ptCount val="5"/>
                <c:pt idx="0">
                  <c:v>19.8</c:v>
                </c:pt>
                <c:pt idx="1">
                  <c:v>22.6</c:v>
                </c:pt>
                <c:pt idx="2">
                  <c:v>19.8</c:v>
                </c:pt>
                <c:pt idx="3">
                  <c:v>21.5</c:v>
                </c:pt>
                <c:pt idx="4">
                  <c:v>17.399999999999999</c:v>
                </c:pt>
              </c:numCache>
            </c:numRef>
          </c:val>
          <c:smooth val="0"/>
          <c:extLst>
            <c:ext xmlns:c16="http://schemas.microsoft.com/office/drawing/2014/chart" uri="{C3380CC4-5D6E-409C-BE32-E72D297353CC}">
              <c16:uniqueId val="{00000002-5AA2-4D4E-B969-FB4CDA3A8054}"/>
            </c:ext>
          </c:extLst>
        </c:ser>
        <c:dLbls>
          <c:showLegendKey val="0"/>
          <c:showVal val="0"/>
          <c:showCatName val="0"/>
          <c:showSerName val="0"/>
          <c:showPercent val="0"/>
          <c:showBubbleSize val="0"/>
        </c:dLbls>
        <c:smooth val="0"/>
        <c:axId val="791335632"/>
        <c:axId val="791340912"/>
      </c:lineChart>
      <c:catAx>
        <c:axId val="79133563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crossAx val="791340912"/>
        <c:crosses val="autoZero"/>
        <c:auto val="1"/>
        <c:lblAlgn val="ctr"/>
        <c:lblOffset val="100"/>
        <c:noMultiLvlLbl val="0"/>
      </c:catAx>
      <c:valAx>
        <c:axId val="79134091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600" b="0" i="0" u="none" strike="noStrike" kern="1200" baseline="0">
                    <a:solidFill>
                      <a:sysClr val="windowText" lastClr="000000"/>
                    </a:solidFill>
                    <a:latin typeface="+mn-lt"/>
                    <a:ea typeface="+mn-ea"/>
                    <a:cs typeface="+mn-cs"/>
                  </a:defRPr>
                </a:pPr>
                <a:r>
                  <a:rPr lang="nl-NL"/>
                  <a:t>%</a:t>
                </a:r>
              </a:p>
            </c:rich>
          </c:tx>
          <c:layout>
            <c:manualLayout>
              <c:xMode val="edge"/>
              <c:yMode val="edge"/>
              <c:x val="1.535572632622707E-2"/>
              <c:y val="0"/>
            </c:manualLayout>
          </c:layout>
          <c:overlay val="0"/>
          <c:spPr>
            <a:noFill/>
            <a:ln>
              <a:noFill/>
            </a:ln>
            <a:effectLst/>
          </c:spPr>
          <c:txPr>
            <a:bodyPr rot="0" spcFirstLastPara="1" vertOverflow="ellipsis" wrap="square" anchor="ctr" anchorCtr="1"/>
            <a:lstStyle/>
            <a:p>
              <a:pPr>
                <a:defRPr sz="1600" b="0" i="0" u="none" strike="noStrike" kern="1200" baseline="0">
                  <a:solidFill>
                    <a:sysClr val="windowText" lastClr="000000"/>
                  </a:solidFill>
                  <a:latin typeface="+mn-lt"/>
                  <a:ea typeface="+mn-ea"/>
                  <a:cs typeface="+mn-cs"/>
                </a:defRPr>
              </a:pPr>
              <a:endParaRPr lang="nl-N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crossAx val="791335632"/>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EE7428"/>
      </a:solidFill>
    </a:ln>
    <a:effectLst/>
  </c:spPr>
  <c:txPr>
    <a:bodyPr/>
    <a:lstStyle/>
    <a:p>
      <a:pPr>
        <a:defRPr sz="1600">
          <a:solidFill>
            <a:sysClr val="windowText" lastClr="000000"/>
          </a:solidFill>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64660282717739"/>
          <c:y val="4.4466566320014597E-2"/>
          <c:w val="0.84611408526054621"/>
          <c:h val="0.74246807151979566"/>
        </c:manualLayout>
      </c:layout>
      <c:barChart>
        <c:barDir val="col"/>
        <c:grouping val="clustered"/>
        <c:varyColors val="0"/>
        <c:ser>
          <c:idx val="0"/>
          <c:order val="0"/>
          <c:tx>
            <c:strRef>
              <c:f>Roken!$B$1</c:f>
              <c:strCache>
                <c:ptCount val="1"/>
                <c:pt idx="0">
                  <c:v>Jongens</c:v>
                </c:pt>
              </c:strCache>
            </c:strRef>
          </c:tx>
          <c:spPr>
            <a:solidFill>
              <a:srgbClr val="B9983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Roken!$A$2:$A$4</c:f>
              <c:strCache>
                <c:ptCount val="3"/>
                <c:pt idx="0">
                  <c:v>Ooit</c:v>
                </c:pt>
                <c:pt idx="1">
                  <c:v>Laatste maand</c:v>
                </c:pt>
                <c:pt idx="2">
                  <c:v>Dagelijks</c:v>
                </c:pt>
              </c:strCache>
            </c:strRef>
          </c:cat>
          <c:val>
            <c:numRef>
              <c:f>Roken!$B$2:$B$4</c:f>
              <c:numCache>
                <c:formatCode>0.0</c:formatCode>
                <c:ptCount val="3"/>
                <c:pt idx="0">
                  <c:v>49.6</c:v>
                </c:pt>
                <c:pt idx="1">
                  <c:v>32.9</c:v>
                </c:pt>
                <c:pt idx="2">
                  <c:v>18.2</c:v>
                </c:pt>
              </c:numCache>
            </c:numRef>
          </c:val>
          <c:extLst>
            <c:ext xmlns:c16="http://schemas.microsoft.com/office/drawing/2014/chart" uri="{C3380CC4-5D6E-409C-BE32-E72D297353CC}">
              <c16:uniqueId val="{00000000-9184-42F8-93E8-8ECBCBFC19BB}"/>
            </c:ext>
          </c:extLst>
        </c:ser>
        <c:ser>
          <c:idx val="1"/>
          <c:order val="1"/>
          <c:tx>
            <c:strRef>
              <c:f>Roken!$C$1</c:f>
              <c:strCache>
                <c:ptCount val="1"/>
                <c:pt idx="0">
                  <c:v>Meisjes</c:v>
                </c:pt>
              </c:strCache>
            </c:strRef>
          </c:tx>
          <c:spPr>
            <a:solidFill>
              <a:srgbClr val="E8DDBD"/>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Roken!$A$2:$A$4</c:f>
              <c:strCache>
                <c:ptCount val="3"/>
                <c:pt idx="0">
                  <c:v>Ooit</c:v>
                </c:pt>
                <c:pt idx="1">
                  <c:v>Laatste maand</c:v>
                </c:pt>
                <c:pt idx="2">
                  <c:v>Dagelijks</c:v>
                </c:pt>
              </c:strCache>
            </c:strRef>
          </c:cat>
          <c:val>
            <c:numRef>
              <c:f>Roken!$C$2:$C$4</c:f>
              <c:numCache>
                <c:formatCode>0.0</c:formatCode>
                <c:ptCount val="3"/>
                <c:pt idx="0">
                  <c:v>51.5</c:v>
                </c:pt>
                <c:pt idx="1">
                  <c:v>30</c:v>
                </c:pt>
                <c:pt idx="2">
                  <c:v>13.6</c:v>
                </c:pt>
              </c:numCache>
            </c:numRef>
          </c:val>
          <c:extLst>
            <c:ext xmlns:c16="http://schemas.microsoft.com/office/drawing/2014/chart" uri="{C3380CC4-5D6E-409C-BE32-E72D297353CC}">
              <c16:uniqueId val="{00000001-9184-42F8-93E8-8ECBCBFC19BB}"/>
            </c:ext>
          </c:extLst>
        </c:ser>
        <c:ser>
          <c:idx val="2"/>
          <c:order val="2"/>
          <c:tx>
            <c:strRef>
              <c:f>Roken!$D$1</c:f>
              <c:strCache>
                <c:ptCount val="1"/>
                <c:pt idx="0">
                  <c:v>Totaal</c:v>
                </c:pt>
              </c:strCache>
            </c:strRef>
          </c:tx>
          <c:spPr>
            <a:solidFill>
              <a:srgbClr val="23567D"/>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Roken!$A$2:$A$4</c:f>
              <c:strCache>
                <c:ptCount val="3"/>
                <c:pt idx="0">
                  <c:v>Ooit</c:v>
                </c:pt>
                <c:pt idx="1">
                  <c:v>Laatste maand</c:v>
                </c:pt>
                <c:pt idx="2">
                  <c:v>Dagelijks</c:v>
                </c:pt>
              </c:strCache>
            </c:strRef>
          </c:cat>
          <c:val>
            <c:numRef>
              <c:f>Roken!$D$2:$D$4</c:f>
              <c:numCache>
                <c:formatCode>0.0</c:formatCode>
                <c:ptCount val="3"/>
                <c:pt idx="0">
                  <c:v>50.5</c:v>
                </c:pt>
                <c:pt idx="1">
                  <c:v>31.5</c:v>
                </c:pt>
                <c:pt idx="2">
                  <c:v>16</c:v>
                </c:pt>
              </c:numCache>
            </c:numRef>
          </c:val>
          <c:extLst>
            <c:ext xmlns:c16="http://schemas.microsoft.com/office/drawing/2014/chart" uri="{C3380CC4-5D6E-409C-BE32-E72D297353CC}">
              <c16:uniqueId val="{00000002-9184-42F8-93E8-8ECBCBFC19BB}"/>
            </c:ext>
          </c:extLst>
        </c:ser>
        <c:dLbls>
          <c:showLegendKey val="0"/>
          <c:showVal val="0"/>
          <c:showCatName val="0"/>
          <c:showSerName val="0"/>
          <c:showPercent val="0"/>
          <c:showBubbleSize val="0"/>
        </c:dLbls>
        <c:gapWidth val="219"/>
        <c:overlap val="-27"/>
        <c:axId val="449734896"/>
        <c:axId val="449735856"/>
      </c:barChart>
      <c:catAx>
        <c:axId val="44973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crossAx val="449735856"/>
        <c:crosses val="autoZero"/>
        <c:auto val="1"/>
        <c:lblAlgn val="ctr"/>
        <c:lblOffset val="100"/>
        <c:noMultiLvlLbl val="0"/>
      </c:catAx>
      <c:valAx>
        <c:axId val="44973585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600" b="0" i="0" u="none" strike="noStrike" kern="1200" baseline="0">
                    <a:solidFill>
                      <a:sysClr val="windowText" lastClr="000000"/>
                    </a:solidFill>
                    <a:latin typeface="+mn-lt"/>
                    <a:ea typeface="+mn-ea"/>
                    <a:cs typeface="+mn-cs"/>
                  </a:defRPr>
                </a:pPr>
                <a:r>
                  <a:rPr lang="nl-NL"/>
                  <a:t>%</a:t>
                </a:r>
              </a:p>
            </c:rich>
          </c:tx>
          <c:layout>
            <c:manualLayout>
              <c:xMode val="edge"/>
              <c:yMode val="edge"/>
              <c:x val="9.2588001983143278E-3"/>
              <c:y val="9.7778690020069326E-3"/>
            </c:manualLayout>
          </c:layout>
          <c:overlay val="0"/>
          <c:spPr>
            <a:noFill/>
            <a:ln>
              <a:noFill/>
            </a:ln>
            <a:effectLst/>
          </c:spPr>
          <c:txPr>
            <a:bodyPr rot="0" spcFirstLastPara="1" vertOverflow="ellipsis" wrap="square" anchor="ctr" anchorCtr="1"/>
            <a:lstStyle/>
            <a:p>
              <a:pPr>
                <a:defRPr sz="1600" b="0" i="0" u="none" strike="noStrike" kern="1200" baseline="0">
                  <a:solidFill>
                    <a:sysClr val="windowText" lastClr="000000"/>
                  </a:solidFill>
                  <a:latin typeface="+mn-lt"/>
                  <a:ea typeface="+mn-ea"/>
                  <a:cs typeface="+mn-cs"/>
                </a:defRPr>
              </a:pPr>
              <a:endParaRPr lang="nl-N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crossAx val="449734896"/>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B99839"/>
      </a:solidFill>
    </a:ln>
    <a:effectLst/>
  </c:spPr>
  <c:txPr>
    <a:bodyPr/>
    <a:lstStyle/>
    <a:p>
      <a:pPr>
        <a:defRPr sz="1600">
          <a:solidFill>
            <a:sysClr val="windowText" lastClr="000000"/>
          </a:solidFill>
        </a:defRPr>
      </a:pPr>
      <a:endParaRPr lang="nl-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10493518818795"/>
          <c:y val="4.4466566320014597E-2"/>
          <c:w val="0.83983122244094088"/>
          <c:h val="0.75115717934683457"/>
        </c:manualLayout>
      </c:layout>
      <c:barChart>
        <c:barDir val="col"/>
        <c:grouping val="clustered"/>
        <c:varyColors val="0"/>
        <c:ser>
          <c:idx val="0"/>
          <c:order val="0"/>
          <c:tx>
            <c:strRef>
              <c:f>Roken!$B$6</c:f>
              <c:strCache>
                <c:ptCount val="1"/>
                <c:pt idx="0">
                  <c:v>16 jaar</c:v>
                </c:pt>
              </c:strCache>
            </c:strRef>
          </c:tx>
          <c:spPr>
            <a:solidFill>
              <a:srgbClr val="B9983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Roken!$A$7:$A$9</c:f>
              <c:strCache>
                <c:ptCount val="3"/>
                <c:pt idx="0">
                  <c:v>Ooit</c:v>
                </c:pt>
                <c:pt idx="1">
                  <c:v>Laatste maand</c:v>
                </c:pt>
                <c:pt idx="2">
                  <c:v>Dagelijks</c:v>
                </c:pt>
              </c:strCache>
            </c:strRef>
          </c:cat>
          <c:val>
            <c:numRef>
              <c:f>Roken!$B$7:$B$9</c:f>
              <c:numCache>
                <c:formatCode>0.0</c:formatCode>
                <c:ptCount val="3"/>
                <c:pt idx="0">
                  <c:v>44.1</c:v>
                </c:pt>
                <c:pt idx="1">
                  <c:v>28.3</c:v>
                </c:pt>
                <c:pt idx="2">
                  <c:v>9.3000000000000007</c:v>
                </c:pt>
              </c:numCache>
            </c:numRef>
          </c:val>
          <c:extLst>
            <c:ext xmlns:c16="http://schemas.microsoft.com/office/drawing/2014/chart" uri="{C3380CC4-5D6E-409C-BE32-E72D297353CC}">
              <c16:uniqueId val="{00000000-89C5-4EFC-9877-9A6D0CB0EEDC}"/>
            </c:ext>
          </c:extLst>
        </c:ser>
        <c:ser>
          <c:idx val="1"/>
          <c:order val="1"/>
          <c:tx>
            <c:strRef>
              <c:f>Roken!$C$6</c:f>
              <c:strCache>
                <c:ptCount val="1"/>
                <c:pt idx="0">
                  <c:v>17 jaar</c:v>
                </c:pt>
              </c:strCache>
            </c:strRef>
          </c:tx>
          <c:spPr>
            <a:solidFill>
              <a:srgbClr val="E8DDBD"/>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Roken!$A$7:$A$9</c:f>
              <c:strCache>
                <c:ptCount val="3"/>
                <c:pt idx="0">
                  <c:v>Ooit</c:v>
                </c:pt>
                <c:pt idx="1">
                  <c:v>Laatste maand</c:v>
                </c:pt>
                <c:pt idx="2">
                  <c:v>Dagelijks</c:v>
                </c:pt>
              </c:strCache>
            </c:strRef>
          </c:cat>
          <c:val>
            <c:numRef>
              <c:f>Roken!$C$7:$C$9</c:f>
              <c:numCache>
                <c:formatCode>0.0</c:formatCode>
                <c:ptCount val="3"/>
                <c:pt idx="0">
                  <c:v>46.7</c:v>
                </c:pt>
                <c:pt idx="1">
                  <c:v>29.1</c:v>
                </c:pt>
                <c:pt idx="2">
                  <c:v>13.8</c:v>
                </c:pt>
              </c:numCache>
            </c:numRef>
          </c:val>
          <c:extLst>
            <c:ext xmlns:c16="http://schemas.microsoft.com/office/drawing/2014/chart" uri="{C3380CC4-5D6E-409C-BE32-E72D297353CC}">
              <c16:uniqueId val="{00000001-89C5-4EFC-9877-9A6D0CB0EEDC}"/>
            </c:ext>
          </c:extLst>
        </c:ser>
        <c:ser>
          <c:idx val="2"/>
          <c:order val="2"/>
          <c:tx>
            <c:strRef>
              <c:f>Roken!$D$6</c:f>
              <c:strCache>
                <c:ptCount val="1"/>
                <c:pt idx="0">
                  <c:v>18 jaar</c:v>
                </c:pt>
              </c:strCache>
            </c:strRef>
          </c:tx>
          <c:spPr>
            <a:solidFill>
              <a:srgbClr val="23567D"/>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Roken!$A$7:$A$9</c:f>
              <c:strCache>
                <c:ptCount val="3"/>
                <c:pt idx="0">
                  <c:v>Ooit</c:v>
                </c:pt>
                <c:pt idx="1">
                  <c:v>Laatste maand</c:v>
                </c:pt>
                <c:pt idx="2">
                  <c:v>Dagelijks</c:v>
                </c:pt>
              </c:strCache>
            </c:strRef>
          </c:cat>
          <c:val>
            <c:numRef>
              <c:f>Roken!$D$7:$D$9</c:f>
              <c:numCache>
                <c:formatCode>0.0</c:formatCode>
                <c:ptCount val="3"/>
                <c:pt idx="0">
                  <c:v>52.1</c:v>
                </c:pt>
                <c:pt idx="1">
                  <c:v>33.9</c:v>
                </c:pt>
                <c:pt idx="2">
                  <c:v>16.2</c:v>
                </c:pt>
              </c:numCache>
            </c:numRef>
          </c:val>
          <c:extLst>
            <c:ext xmlns:c16="http://schemas.microsoft.com/office/drawing/2014/chart" uri="{C3380CC4-5D6E-409C-BE32-E72D297353CC}">
              <c16:uniqueId val="{00000002-89C5-4EFC-9877-9A6D0CB0EEDC}"/>
            </c:ext>
          </c:extLst>
        </c:ser>
        <c:ser>
          <c:idx val="3"/>
          <c:order val="3"/>
          <c:tx>
            <c:strRef>
              <c:f>Roken!$E$6</c:f>
              <c:strCache>
                <c:ptCount val="1"/>
                <c:pt idx="0">
                  <c:v>19 jaar en ouder</c:v>
                </c:pt>
              </c:strCache>
            </c:strRef>
          </c:tx>
          <c:spPr>
            <a:solidFill>
              <a:srgbClr val="91AABE"/>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Roken!$A$7:$A$9</c:f>
              <c:strCache>
                <c:ptCount val="3"/>
                <c:pt idx="0">
                  <c:v>Ooit</c:v>
                </c:pt>
                <c:pt idx="1">
                  <c:v>Laatste maand</c:v>
                </c:pt>
                <c:pt idx="2">
                  <c:v>Dagelijks</c:v>
                </c:pt>
              </c:strCache>
            </c:strRef>
          </c:cat>
          <c:val>
            <c:numRef>
              <c:f>Roken!$E$7:$E$9</c:f>
              <c:numCache>
                <c:formatCode>0.0</c:formatCode>
                <c:ptCount val="3"/>
                <c:pt idx="0">
                  <c:v>53.1</c:v>
                </c:pt>
                <c:pt idx="1">
                  <c:v>32.4</c:v>
                </c:pt>
                <c:pt idx="2">
                  <c:v>18.5</c:v>
                </c:pt>
              </c:numCache>
            </c:numRef>
          </c:val>
          <c:extLst>
            <c:ext xmlns:c16="http://schemas.microsoft.com/office/drawing/2014/chart" uri="{C3380CC4-5D6E-409C-BE32-E72D297353CC}">
              <c16:uniqueId val="{00000003-89C5-4EFC-9877-9A6D0CB0EEDC}"/>
            </c:ext>
          </c:extLst>
        </c:ser>
        <c:dLbls>
          <c:showLegendKey val="0"/>
          <c:showVal val="0"/>
          <c:showCatName val="0"/>
          <c:showSerName val="0"/>
          <c:showPercent val="0"/>
          <c:showBubbleSize val="0"/>
        </c:dLbls>
        <c:gapWidth val="219"/>
        <c:overlap val="-27"/>
        <c:axId val="729606864"/>
        <c:axId val="729604464"/>
      </c:barChart>
      <c:catAx>
        <c:axId val="72960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crossAx val="729604464"/>
        <c:crosses val="autoZero"/>
        <c:auto val="1"/>
        <c:lblAlgn val="ctr"/>
        <c:lblOffset val="100"/>
        <c:noMultiLvlLbl val="0"/>
      </c:catAx>
      <c:valAx>
        <c:axId val="72960446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600" b="0" i="0" u="none" strike="noStrike" kern="1200" baseline="0">
                    <a:solidFill>
                      <a:sysClr val="windowText" lastClr="000000"/>
                    </a:solidFill>
                    <a:latin typeface="+mn-lt"/>
                    <a:ea typeface="+mn-ea"/>
                    <a:cs typeface="+mn-cs"/>
                  </a:defRPr>
                </a:pPr>
                <a:r>
                  <a:rPr lang="nl-NL"/>
                  <a:t>%</a:t>
                </a:r>
              </a:p>
            </c:rich>
          </c:tx>
          <c:layout>
            <c:manualLayout>
              <c:xMode val="edge"/>
              <c:yMode val="edge"/>
              <c:x val="1.6666666666666666E-2"/>
              <c:y val="3.9851268591425777E-3"/>
            </c:manualLayout>
          </c:layout>
          <c:overlay val="0"/>
          <c:spPr>
            <a:noFill/>
            <a:ln>
              <a:noFill/>
            </a:ln>
            <a:effectLst/>
          </c:spPr>
          <c:txPr>
            <a:bodyPr rot="0" spcFirstLastPara="1" vertOverflow="ellipsis" wrap="square" anchor="ctr" anchorCtr="1"/>
            <a:lstStyle/>
            <a:p>
              <a:pPr>
                <a:defRPr sz="1600" b="0" i="0" u="none" strike="noStrike" kern="1200" baseline="0">
                  <a:solidFill>
                    <a:sysClr val="windowText" lastClr="000000"/>
                  </a:solidFill>
                  <a:latin typeface="+mn-lt"/>
                  <a:ea typeface="+mn-ea"/>
                  <a:cs typeface="+mn-cs"/>
                </a:defRPr>
              </a:pPr>
              <a:endParaRPr lang="nl-N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crossAx val="729606864"/>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B99839"/>
      </a:solidFill>
    </a:ln>
    <a:effectLst/>
  </c:spPr>
  <c:txPr>
    <a:bodyPr/>
    <a:lstStyle/>
    <a:p>
      <a:pPr>
        <a:defRPr sz="1600">
          <a:solidFill>
            <a:sysClr val="windowText" lastClr="000000"/>
          </a:solidFill>
        </a:defRPr>
      </a:pPr>
      <a:endParaRPr lang="nl-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69053356214783"/>
          <c:y val="6.0755336617405585E-2"/>
          <c:w val="0.83528453034728023"/>
          <c:h val="0.72651210265383492"/>
        </c:manualLayout>
      </c:layout>
      <c:lineChart>
        <c:grouping val="standard"/>
        <c:varyColors val="0"/>
        <c:ser>
          <c:idx val="0"/>
          <c:order val="0"/>
          <c:tx>
            <c:strRef>
              <c:f>Roken!$A$12</c:f>
              <c:strCache>
                <c:ptCount val="1"/>
                <c:pt idx="0">
                  <c:v>Ooit </c:v>
                </c:pt>
              </c:strCache>
            </c:strRef>
          </c:tx>
          <c:spPr>
            <a:ln w="28575" cap="rnd">
              <a:solidFill>
                <a:srgbClr val="B99839"/>
              </a:solidFill>
              <a:round/>
            </a:ln>
            <a:effectLst/>
          </c:spPr>
          <c:marker>
            <c:symbol val="none"/>
          </c:marker>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Roken!$B$11:$F$11</c:f>
              <c:numCache>
                <c:formatCode>0</c:formatCode>
                <c:ptCount val="5"/>
                <c:pt idx="0">
                  <c:v>2015</c:v>
                </c:pt>
                <c:pt idx="1">
                  <c:v>2017</c:v>
                </c:pt>
                <c:pt idx="2">
                  <c:v>2019</c:v>
                </c:pt>
                <c:pt idx="3">
                  <c:v>2021</c:v>
                </c:pt>
                <c:pt idx="4">
                  <c:v>2023</c:v>
                </c:pt>
              </c:numCache>
            </c:numRef>
          </c:cat>
          <c:val>
            <c:numRef>
              <c:f>Roken!$B$12:$F$12</c:f>
              <c:numCache>
                <c:formatCode>0.0</c:formatCode>
                <c:ptCount val="5"/>
                <c:pt idx="0">
                  <c:v>54.2</c:v>
                </c:pt>
                <c:pt idx="1">
                  <c:v>52.4</c:v>
                </c:pt>
                <c:pt idx="2">
                  <c:v>45.4</c:v>
                </c:pt>
                <c:pt idx="3">
                  <c:v>47.2</c:v>
                </c:pt>
                <c:pt idx="4">
                  <c:v>47.9</c:v>
                </c:pt>
              </c:numCache>
            </c:numRef>
          </c:val>
          <c:smooth val="0"/>
          <c:extLst>
            <c:ext xmlns:c16="http://schemas.microsoft.com/office/drawing/2014/chart" uri="{C3380CC4-5D6E-409C-BE32-E72D297353CC}">
              <c16:uniqueId val="{00000000-70C4-49F9-8463-608A98A08318}"/>
            </c:ext>
          </c:extLst>
        </c:ser>
        <c:ser>
          <c:idx val="1"/>
          <c:order val="1"/>
          <c:tx>
            <c:strRef>
              <c:f>Roken!$A$13</c:f>
              <c:strCache>
                <c:ptCount val="1"/>
                <c:pt idx="0">
                  <c:v>Laatste maand </c:v>
                </c:pt>
              </c:strCache>
            </c:strRef>
          </c:tx>
          <c:spPr>
            <a:ln w="28575" cap="rnd">
              <a:solidFill>
                <a:srgbClr val="23567D"/>
              </a:solidFill>
              <a:round/>
            </a:ln>
            <a:effectLst/>
          </c:spPr>
          <c:marker>
            <c:symbol val="none"/>
          </c:marker>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Roken!$B$11:$F$11</c:f>
              <c:numCache>
                <c:formatCode>0</c:formatCode>
                <c:ptCount val="5"/>
                <c:pt idx="0">
                  <c:v>2015</c:v>
                </c:pt>
                <c:pt idx="1">
                  <c:v>2017</c:v>
                </c:pt>
                <c:pt idx="2">
                  <c:v>2019</c:v>
                </c:pt>
                <c:pt idx="3">
                  <c:v>2021</c:v>
                </c:pt>
                <c:pt idx="4">
                  <c:v>2023</c:v>
                </c:pt>
              </c:numCache>
            </c:numRef>
          </c:cat>
          <c:val>
            <c:numRef>
              <c:f>Roken!$B$13:$F$13</c:f>
              <c:numCache>
                <c:formatCode>0.0</c:formatCode>
                <c:ptCount val="5"/>
                <c:pt idx="0">
                  <c:v>35</c:v>
                </c:pt>
                <c:pt idx="1">
                  <c:v>33.6</c:v>
                </c:pt>
                <c:pt idx="2">
                  <c:v>26</c:v>
                </c:pt>
                <c:pt idx="3">
                  <c:v>28.4</c:v>
                </c:pt>
                <c:pt idx="4">
                  <c:v>30.6</c:v>
                </c:pt>
              </c:numCache>
            </c:numRef>
          </c:val>
          <c:smooth val="0"/>
          <c:extLst>
            <c:ext xmlns:c16="http://schemas.microsoft.com/office/drawing/2014/chart" uri="{C3380CC4-5D6E-409C-BE32-E72D297353CC}">
              <c16:uniqueId val="{00000001-70C4-49F9-8463-608A98A08318}"/>
            </c:ext>
          </c:extLst>
        </c:ser>
        <c:ser>
          <c:idx val="2"/>
          <c:order val="2"/>
          <c:tx>
            <c:strRef>
              <c:f>Roken!$A$14</c:f>
              <c:strCache>
                <c:ptCount val="1"/>
                <c:pt idx="0">
                  <c:v>Dagelijks</c:v>
                </c:pt>
              </c:strCache>
            </c:strRef>
          </c:tx>
          <c:spPr>
            <a:ln w="28575" cap="rnd">
              <a:solidFill>
                <a:srgbClr val="91AABE"/>
              </a:solidFill>
              <a:round/>
            </a:ln>
            <a:effectLst/>
          </c:spPr>
          <c:marker>
            <c:symbol val="none"/>
          </c:marker>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Roken!$B$11:$F$11</c:f>
              <c:numCache>
                <c:formatCode>0</c:formatCode>
                <c:ptCount val="5"/>
                <c:pt idx="0">
                  <c:v>2015</c:v>
                </c:pt>
                <c:pt idx="1">
                  <c:v>2017</c:v>
                </c:pt>
                <c:pt idx="2">
                  <c:v>2019</c:v>
                </c:pt>
                <c:pt idx="3">
                  <c:v>2021</c:v>
                </c:pt>
                <c:pt idx="4">
                  <c:v>2023</c:v>
                </c:pt>
              </c:numCache>
            </c:numRef>
          </c:cat>
          <c:val>
            <c:numRef>
              <c:f>Roken!$B$14:$F$14</c:f>
              <c:numCache>
                <c:formatCode>0.0</c:formatCode>
                <c:ptCount val="5"/>
                <c:pt idx="0">
                  <c:v>21.5</c:v>
                </c:pt>
                <c:pt idx="1">
                  <c:v>19</c:v>
                </c:pt>
                <c:pt idx="2">
                  <c:v>12.3</c:v>
                </c:pt>
                <c:pt idx="3">
                  <c:v>11.9</c:v>
                </c:pt>
                <c:pt idx="4">
                  <c:v>13.5</c:v>
                </c:pt>
              </c:numCache>
            </c:numRef>
          </c:val>
          <c:smooth val="0"/>
          <c:extLst>
            <c:ext xmlns:c16="http://schemas.microsoft.com/office/drawing/2014/chart" uri="{C3380CC4-5D6E-409C-BE32-E72D297353CC}">
              <c16:uniqueId val="{00000002-70C4-49F9-8463-608A98A08318}"/>
            </c:ext>
          </c:extLst>
        </c:ser>
        <c:dLbls>
          <c:showLegendKey val="0"/>
          <c:showVal val="0"/>
          <c:showCatName val="0"/>
          <c:showSerName val="0"/>
          <c:showPercent val="0"/>
          <c:showBubbleSize val="0"/>
        </c:dLbls>
        <c:smooth val="0"/>
        <c:axId val="729571344"/>
        <c:axId val="729570864"/>
      </c:lineChart>
      <c:catAx>
        <c:axId val="729571344"/>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crossAx val="729570864"/>
        <c:crosses val="autoZero"/>
        <c:auto val="1"/>
        <c:lblAlgn val="ctr"/>
        <c:lblOffset val="100"/>
        <c:noMultiLvlLbl val="0"/>
      </c:catAx>
      <c:valAx>
        <c:axId val="72957086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600" b="0" i="0" u="none" strike="noStrike" kern="1200" baseline="0">
                    <a:solidFill>
                      <a:sysClr val="windowText" lastClr="000000"/>
                    </a:solidFill>
                    <a:latin typeface="+mn-lt"/>
                    <a:ea typeface="+mn-ea"/>
                    <a:cs typeface="+mn-cs"/>
                  </a:defRPr>
                </a:pPr>
                <a:r>
                  <a:rPr lang="nl-NL"/>
                  <a:t>%</a:t>
                </a:r>
              </a:p>
            </c:rich>
          </c:tx>
          <c:layout>
            <c:manualLayout>
              <c:xMode val="edge"/>
              <c:yMode val="edge"/>
              <c:x val="1.2930664916885388E-2"/>
              <c:y val="2.2503645377661124E-2"/>
            </c:manualLayout>
          </c:layout>
          <c:overlay val="0"/>
          <c:spPr>
            <a:noFill/>
            <a:ln>
              <a:noFill/>
            </a:ln>
            <a:effectLst/>
          </c:spPr>
          <c:txPr>
            <a:bodyPr rot="0" spcFirstLastPara="1" vertOverflow="ellipsis" wrap="square" anchor="ctr" anchorCtr="1"/>
            <a:lstStyle/>
            <a:p>
              <a:pPr>
                <a:defRPr sz="1600" b="0" i="0" u="none" strike="noStrike" kern="1200" baseline="0">
                  <a:solidFill>
                    <a:sysClr val="windowText" lastClr="000000"/>
                  </a:solidFill>
                  <a:latin typeface="+mn-lt"/>
                  <a:ea typeface="+mn-ea"/>
                  <a:cs typeface="+mn-cs"/>
                </a:defRPr>
              </a:pPr>
              <a:endParaRPr lang="nl-N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crossAx val="729571344"/>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B99839"/>
      </a:solidFill>
    </a:ln>
    <a:effectLst/>
  </c:spPr>
  <c:txPr>
    <a:bodyPr/>
    <a:lstStyle/>
    <a:p>
      <a:pPr>
        <a:defRPr sz="1600">
          <a:solidFill>
            <a:sysClr val="windowText" lastClr="000000"/>
          </a:solidFill>
        </a:defRPr>
      </a:pPr>
      <a:endParaRPr lang="nl-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01614385843966"/>
          <c:y val="5.0925925925925923E-2"/>
          <c:w val="0.83542830058600481"/>
          <c:h val="0.73748175515416892"/>
        </c:manualLayout>
      </c:layout>
      <c:barChart>
        <c:barDir val="col"/>
        <c:grouping val="clustered"/>
        <c:varyColors val="0"/>
        <c:ser>
          <c:idx val="0"/>
          <c:order val="0"/>
          <c:tx>
            <c:strRef>
              <c:f>Vape!$B$1</c:f>
              <c:strCache>
                <c:ptCount val="1"/>
                <c:pt idx="0">
                  <c:v>Jongens</c:v>
                </c:pt>
              </c:strCache>
            </c:strRef>
          </c:tx>
          <c:spPr>
            <a:solidFill>
              <a:srgbClr val="C7D308"/>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Vape!$A$2:$A$4</c:f>
              <c:strCache>
                <c:ptCount val="3"/>
                <c:pt idx="0">
                  <c:v>Ooit</c:v>
                </c:pt>
                <c:pt idx="1">
                  <c:v>Laatste maand</c:v>
                </c:pt>
                <c:pt idx="2">
                  <c:v>Dagelijks</c:v>
                </c:pt>
              </c:strCache>
            </c:strRef>
          </c:cat>
          <c:val>
            <c:numRef>
              <c:f>Vape!$B$2:$B$4</c:f>
              <c:numCache>
                <c:formatCode>0.0</c:formatCode>
                <c:ptCount val="3"/>
                <c:pt idx="0">
                  <c:v>42</c:v>
                </c:pt>
                <c:pt idx="1">
                  <c:v>20.5</c:v>
                </c:pt>
                <c:pt idx="2">
                  <c:v>6.7</c:v>
                </c:pt>
              </c:numCache>
            </c:numRef>
          </c:val>
          <c:extLst>
            <c:ext xmlns:c16="http://schemas.microsoft.com/office/drawing/2014/chart" uri="{C3380CC4-5D6E-409C-BE32-E72D297353CC}">
              <c16:uniqueId val="{00000000-3131-43FF-930E-8BA90CFC8A0E}"/>
            </c:ext>
          </c:extLst>
        </c:ser>
        <c:ser>
          <c:idx val="1"/>
          <c:order val="1"/>
          <c:tx>
            <c:strRef>
              <c:f>Vape!$C$1</c:f>
              <c:strCache>
                <c:ptCount val="1"/>
                <c:pt idx="0">
                  <c:v>Meisjes</c:v>
                </c:pt>
              </c:strCache>
            </c:strRef>
          </c:tx>
          <c:spPr>
            <a:solidFill>
              <a:srgbClr val="ECF0AD"/>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Vape!$A$2:$A$4</c:f>
              <c:strCache>
                <c:ptCount val="3"/>
                <c:pt idx="0">
                  <c:v>Ooit</c:v>
                </c:pt>
                <c:pt idx="1">
                  <c:v>Laatste maand</c:v>
                </c:pt>
                <c:pt idx="2">
                  <c:v>Dagelijks</c:v>
                </c:pt>
              </c:strCache>
            </c:strRef>
          </c:cat>
          <c:val>
            <c:numRef>
              <c:f>Vape!$C$2:$C$4</c:f>
              <c:numCache>
                <c:formatCode>0.0</c:formatCode>
                <c:ptCount val="3"/>
                <c:pt idx="0">
                  <c:v>51.3</c:v>
                </c:pt>
                <c:pt idx="1">
                  <c:v>28.3</c:v>
                </c:pt>
                <c:pt idx="2">
                  <c:v>8.6999999999999993</c:v>
                </c:pt>
              </c:numCache>
            </c:numRef>
          </c:val>
          <c:extLst>
            <c:ext xmlns:c16="http://schemas.microsoft.com/office/drawing/2014/chart" uri="{C3380CC4-5D6E-409C-BE32-E72D297353CC}">
              <c16:uniqueId val="{00000001-3131-43FF-930E-8BA90CFC8A0E}"/>
            </c:ext>
          </c:extLst>
        </c:ser>
        <c:ser>
          <c:idx val="2"/>
          <c:order val="2"/>
          <c:tx>
            <c:strRef>
              <c:f>Vape!$D$1</c:f>
              <c:strCache>
                <c:ptCount val="1"/>
                <c:pt idx="0">
                  <c:v>Totaal</c:v>
                </c:pt>
              </c:strCache>
            </c:strRef>
          </c:tx>
          <c:spPr>
            <a:solidFill>
              <a:srgbClr val="23567D"/>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Vape!$A$2:$A$4</c:f>
              <c:strCache>
                <c:ptCount val="3"/>
                <c:pt idx="0">
                  <c:v>Ooit</c:v>
                </c:pt>
                <c:pt idx="1">
                  <c:v>Laatste maand</c:v>
                </c:pt>
                <c:pt idx="2">
                  <c:v>Dagelijks</c:v>
                </c:pt>
              </c:strCache>
            </c:strRef>
          </c:cat>
          <c:val>
            <c:numRef>
              <c:f>Vape!$D$2:$D$4</c:f>
              <c:numCache>
                <c:formatCode>0.0</c:formatCode>
                <c:ptCount val="3"/>
                <c:pt idx="0">
                  <c:v>46.5</c:v>
                </c:pt>
                <c:pt idx="1">
                  <c:v>24.4</c:v>
                </c:pt>
                <c:pt idx="2">
                  <c:v>7.7</c:v>
                </c:pt>
              </c:numCache>
            </c:numRef>
          </c:val>
          <c:extLst>
            <c:ext xmlns:c16="http://schemas.microsoft.com/office/drawing/2014/chart" uri="{C3380CC4-5D6E-409C-BE32-E72D297353CC}">
              <c16:uniqueId val="{00000002-3131-43FF-930E-8BA90CFC8A0E}"/>
            </c:ext>
          </c:extLst>
        </c:ser>
        <c:dLbls>
          <c:showLegendKey val="0"/>
          <c:showVal val="0"/>
          <c:showCatName val="0"/>
          <c:showSerName val="0"/>
          <c:showPercent val="0"/>
          <c:showBubbleSize val="0"/>
        </c:dLbls>
        <c:gapWidth val="219"/>
        <c:overlap val="-27"/>
        <c:axId val="729564624"/>
        <c:axId val="729565584"/>
      </c:barChart>
      <c:catAx>
        <c:axId val="729564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crossAx val="729565584"/>
        <c:crosses val="autoZero"/>
        <c:auto val="1"/>
        <c:lblAlgn val="ctr"/>
        <c:lblOffset val="100"/>
        <c:noMultiLvlLbl val="0"/>
      </c:catAx>
      <c:valAx>
        <c:axId val="72956558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600" b="0" i="0" u="none" strike="noStrike" kern="1200" baseline="0">
                    <a:solidFill>
                      <a:sysClr val="windowText" lastClr="000000"/>
                    </a:solidFill>
                    <a:latin typeface="+mn-lt"/>
                    <a:ea typeface="+mn-ea"/>
                    <a:cs typeface="+mn-cs"/>
                  </a:defRPr>
                </a:pPr>
                <a:r>
                  <a:rPr lang="nl-NL"/>
                  <a:t>%</a:t>
                </a:r>
              </a:p>
            </c:rich>
          </c:tx>
          <c:layout>
            <c:manualLayout>
              <c:xMode val="edge"/>
              <c:yMode val="edge"/>
              <c:x val="1.3888888888888888E-2"/>
              <c:y val="8.6147564887722374E-3"/>
            </c:manualLayout>
          </c:layout>
          <c:overlay val="0"/>
          <c:spPr>
            <a:noFill/>
            <a:ln>
              <a:noFill/>
            </a:ln>
            <a:effectLst/>
          </c:spPr>
          <c:txPr>
            <a:bodyPr rot="0" spcFirstLastPara="1" vertOverflow="ellipsis" wrap="square" anchor="ctr" anchorCtr="1"/>
            <a:lstStyle/>
            <a:p>
              <a:pPr>
                <a:defRPr sz="1600" b="0" i="0" u="none" strike="noStrike" kern="1200" baseline="0">
                  <a:solidFill>
                    <a:sysClr val="windowText" lastClr="000000"/>
                  </a:solidFill>
                  <a:latin typeface="+mn-lt"/>
                  <a:ea typeface="+mn-ea"/>
                  <a:cs typeface="+mn-cs"/>
                </a:defRPr>
              </a:pPr>
              <a:endParaRPr lang="nl-N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crossAx val="729564624"/>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C7D308"/>
      </a:solidFill>
    </a:ln>
    <a:effectLst/>
  </c:spPr>
  <c:txPr>
    <a:bodyPr/>
    <a:lstStyle/>
    <a:p>
      <a:pPr>
        <a:defRPr sz="1600">
          <a:solidFill>
            <a:sysClr val="windowText" lastClr="000000"/>
          </a:solidFill>
        </a:defRPr>
      </a:pPr>
      <a:endParaRPr lang="nl-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32167068826842"/>
          <c:y val="5.0925925925925923E-2"/>
          <c:w val="0.83812277375617605"/>
          <c:h val="0.72938560481663928"/>
        </c:manualLayout>
      </c:layout>
      <c:barChart>
        <c:barDir val="col"/>
        <c:grouping val="clustered"/>
        <c:varyColors val="0"/>
        <c:ser>
          <c:idx val="0"/>
          <c:order val="0"/>
          <c:tx>
            <c:strRef>
              <c:f>Vape!$B$6</c:f>
              <c:strCache>
                <c:ptCount val="1"/>
                <c:pt idx="0">
                  <c:v>16 jaar</c:v>
                </c:pt>
              </c:strCache>
            </c:strRef>
          </c:tx>
          <c:spPr>
            <a:solidFill>
              <a:srgbClr val="C7D308"/>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Vape!$A$2:$A$4</c:f>
              <c:strCache>
                <c:ptCount val="3"/>
                <c:pt idx="0">
                  <c:v>Ooit</c:v>
                </c:pt>
                <c:pt idx="1">
                  <c:v>Laatste maand</c:v>
                </c:pt>
                <c:pt idx="2">
                  <c:v>Dagelijks</c:v>
                </c:pt>
              </c:strCache>
            </c:strRef>
          </c:cat>
          <c:val>
            <c:numRef>
              <c:f>Vape!$B$7:$B$9</c:f>
              <c:numCache>
                <c:formatCode>0.0</c:formatCode>
                <c:ptCount val="3"/>
                <c:pt idx="0">
                  <c:v>47.3</c:v>
                </c:pt>
                <c:pt idx="1">
                  <c:v>28.5</c:v>
                </c:pt>
                <c:pt idx="2">
                  <c:v>8.6</c:v>
                </c:pt>
              </c:numCache>
            </c:numRef>
          </c:val>
          <c:extLst>
            <c:ext xmlns:c16="http://schemas.microsoft.com/office/drawing/2014/chart" uri="{C3380CC4-5D6E-409C-BE32-E72D297353CC}">
              <c16:uniqueId val="{00000000-A077-4540-9651-12ACE0C6EB53}"/>
            </c:ext>
          </c:extLst>
        </c:ser>
        <c:ser>
          <c:idx val="1"/>
          <c:order val="1"/>
          <c:tx>
            <c:strRef>
              <c:f>Vape!$C$6</c:f>
              <c:strCache>
                <c:ptCount val="1"/>
                <c:pt idx="0">
                  <c:v>17 jaar</c:v>
                </c:pt>
              </c:strCache>
            </c:strRef>
          </c:tx>
          <c:spPr>
            <a:solidFill>
              <a:srgbClr val="ECF0AD"/>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Vape!$A$2:$A$4</c:f>
              <c:strCache>
                <c:ptCount val="3"/>
                <c:pt idx="0">
                  <c:v>Ooit</c:v>
                </c:pt>
                <c:pt idx="1">
                  <c:v>Laatste maand</c:v>
                </c:pt>
                <c:pt idx="2">
                  <c:v>Dagelijks</c:v>
                </c:pt>
              </c:strCache>
            </c:strRef>
          </c:cat>
          <c:val>
            <c:numRef>
              <c:f>Vape!$C$7:$C$9</c:f>
              <c:numCache>
                <c:formatCode>0.0</c:formatCode>
                <c:ptCount val="3"/>
                <c:pt idx="0">
                  <c:v>45.3</c:v>
                </c:pt>
                <c:pt idx="1">
                  <c:v>24.1</c:v>
                </c:pt>
                <c:pt idx="2">
                  <c:v>7.5</c:v>
                </c:pt>
              </c:numCache>
            </c:numRef>
          </c:val>
          <c:extLst>
            <c:ext xmlns:c16="http://schemas.microsoft.com/office/drawing/2014/chart" uri="{C3380CC4-5D6E-409C-BE32-E72D297353CC}">
              <c16:uniqueId val="{00000001-A077-4540-9651-12ACE0C6EB53}"/>
            </c:ext>
          </c:extLst>
        </c:ser>
        <c:ser>
          <c:idx val="2"/>
          <c:order val="2"/>
          <c:tx>
            <c:strRef>
              <c:f>Vape!$D$6</c:f>
              <c:strCache>
                <c:ptCount val="1"/>
                <c:pt idx="0">
                  <c:v>18 jaar</c:v>
                </c:pt>
              </c:strCache>
            </c:strRef>
          </c:tx>
          <c:spPr>
            <a:solidFill>
              <a:srgbClr val="23567D"/>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Vape!$A$2:$A$4</c:f>
              <c:strCache>
                <c:ptCount val="3"/>
                <c:pt idx="0">
                  <c:v>Ooit</c:v>
                </c:pt>
                <c:pt idx="1">
                  <c:v>Laatste maand</c:v>
                </c:pt>
                <c:pt idx="2">
                  <c:v>Dagelijks</c:v>
                </c:pt>
              </c:strCache>
            </c:strRef>
          </c:cat>
          <c:val>
            <c:numRef>
              <c:f>Vape!$D$7:$D$9</c:f>
              <c:numCache>
                <c:formatCode>0.0</c:formatCode>
                <c:ptCount val="3"/>
                <c:pt idx="0">
                  <c:v>48.3</c:v>
                </c:pt>
                <c:pt idx="1">
                  <c:v>26.1</c:v>
                </c:pt>
                <c:pt idx="2">
                  <c:v>8.1999999999999993</c:v>
                </c:pt>
              </c:numCache>
            </c:numRef>
          </c:val>
          <c:extLst>
            <c:ext xmlns:c16="http://schemas.microsoft.com/office/drawing/2014/chart" uri="{C3380CC4-5D6E-409C-BE32-E72D297353CC}">
              <c16:uniqueId val="{00000002-A077-4540-9651-12ACE0C6EB53}"/>
            </c:ext>
          </c:extLst>
        </c:ser>
        <c:ser>
          <c:idx val="3"/>
          <c:order val="3"/>
          <c:tx>
            <c:strRef>
              <c:f>Vape!$E$6</c:f>
              <c:strCache>
                <c:ptCount val="1"/>
                <c:pt idx="0">
                  <c:v>19 jaar en ouder</c:v>
                </c:pt>
              </c:strCache>
            </c:strRef>
          </c:tx>
          <c:spPr>
            <a:solidFill>
              <a:srgbClr val="91AABE"/>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Vape!$E$7:$E$9</c:f>
              <c:numCache>
                <c:formatCode>0.0</c:formatCode>
                <c:ptCount val="3"/>
                <c:pt idx="0">
                  <c:v>46</c:v>
                </c:pt>
                <c:pt idx="1">
                  <c:v>22.8</c:v>
                </c:pt>
                <c:pt idx="2">
                  <c:v>7.4</c:v>
                </c:pt>
              </c:numCache>
            </c:numRef>
          </c:val>
          <c:extLst>
            <c:ext xmlns:c16="http://schemas.microsoft.com/office/drawing/2014/chart" uri="{C3380CC4-5D6E-409C-BE32-E72D297353CC}">
              <c16:uniqueId val="{00000003-A077-4540-9651-12ACE0C6EB53}"/>
            </c:ext>
          </c:extLst>
        </c:ser>
        <c:dLbls>
          <c:showLegendKey val="0"/>
          <c:showVal val="0"/>
          <c:showCatName val="0"/>
          <c:showSerName val="0"/>
          <c:showPercent val="0"/>
          <c:showBubbleSize val="0"/>
        </c:dLbls>
        <c:gapWidth val="219"/>
        <c:overlap val="-27"/>
        <c:axId val="729564624"/>
        <c:axId val="729565584"/>
      </c:barChart>
      <c:catAx>
        <c:axId val="729564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crossAx val="729565584"/>
        <c:crosses val="autoZero"/>
        <c:auto val="1"/>
        <c:lblAlgn val="ctr"/>
        <c:lblOffset val="100"/>
        <c:noMultiLvlLbl val="0"/>
      </c:catAx>
      <c:valAx>
        <c:axId val="72956558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600" b="0" i="0" u="none" strike="noStrike" kern="1200" baseline="0">
                    <a:solidFill>
                      <a:sysClr val="windowText" lastClr="000000"/>
                    </a:solidFill>
                    <a:latin typeface="+mn-lt"/>
                    <a:ea typeface="+mn-ea"/>
                    <a:cs typeface="+mn-cs"/>
                  </a:defRPr>
                </a:pPr>
                <a:r>
                  <a:rPr lang="nl-NL"/>
                  <a:t>%</a:t>
                </a:r>
              </a:p>
            </c:rich>
          </c:tx>
          <c:layout>
            <c:manualLayout>
              <c:xMode val="edge"/>
              <c:yMode val="edge"/>
              <c:x val="8.1804461942257215E-3"/>
              <c:y val="1.577901720618256E-2"/>
            </c:manualLayout>
          </c:layout>
          <c:overlay val="0"/>
          <c:spPr>
            <a:noFill/>
            <a:ln>
              <a:noFill/>
            </a:ln>
            <a:effectLst/>
          </c:spPr>
          <c:txPr>
            <a:bodyPr rot="0" spcFirstLastPara="1" vertOverflow="ellipsis" wrap="square" anchor="ctr" anchorCtr="1"/>
            <a:lstStyle/>
            <a:p>
              <a:pPr>
                <a:defRPr sz="1600" b="0" i="0" u="none" strike="noStrike" kern="1200" baseline="0">
                  <a:solidFill>
                    <a:sysClr val="windowText" lastClr="000000"/>
                  </a:solidFill>
                  <a:latin typeface="+mn-lt"/>
                  <a:ea typeface="+mn-ea"/>
                  <a:cs typeface="+mn-cs"/>
                </a:defRPr>
              </a:pPr>
              <a:endParaRPr lang="nl-N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crossAx val="729564624"/>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C7D308"/>
      </a:solidFill>
    </a:ln>
    <a:effectLst/>
  </c:spPr>
  <c:txPr>
    <a:bodyPr/>
    <a:lstStyle/>
    <a:p>
      <a:pPr>
        <a:defRPr sz="1600">
          <a:solidFill>
            <a:sysClr val="windowText" lastClr="000000"/>
          </a:solidFill>
        </a:defRPr>
      </a:pPr>
      <a:endParaRPr lang="nl-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81612662300357"/>
          <c:y val="4.4466566320014597E-2"/>
          <c:w val="0.8471189532345168"/>
          <c:h val="0.74246807151979566"/>
        </c:manualLayout>
      </c:layout>
      <c:lineChart>
        <c:grouping val="standard"/>
        <c:varyColors val="0"/>
        <c:ser>
          <c:idx val="0"/>
          <c:order val="0"/>
          <c:tx>
            <c:strRef>
              <c:f>Vape!$A$12</c:f>
              <c:strCache>
                <c:ptCount val="1"/>
                <c:pt idx="0">
                  <c:v>Ooit </c:v>
                </c:pt>
              </c:strCache>
            </c:strRef>
          </c:tx>
          <c:spPr>
            <a:ln w="28575" cap="rnd">
              <a:solidFill>
                <a:srgbClr val="C7D308"/>
              </a:solidFill>
              <a:round/>
            </a:ln>
            <a:effectLst/>
          </c:spPr>
          <c:marker>
            <c:symbol val="none"/>
          </c:marker>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Vape!$B$11:$F$11</c:f>
              <c:numCache>
                <c:formatCode>0</c:formatCode>
                <c:ptCount val="5"/>
                <c:pt idx="0">
                  <c:v>2015</c:v>
                </c:pt>
                <c:pt idx="1">
                  <c:v>2017</c:v>
                </c:pt>
                <c:pt idx="2">
                  <c:v>2019</c:v>
                </c:pt>
                <c:pt idx="3">
                  <c:v>2021</c:v>
                </c:pt>
                <c:pt idx="4">
                  <c:v>2023</c:v>
                </c:pt>
              </c:numCache>
            </c:numRef>
          </c:cat>
          <c:val>
            <c:numRef>
              <c:f>Vape!$B$12:$F$12</c:f>
              <c:numCache>
                <c:formatCode>0.0</c:formatCode>
                <c:ptCount val="5"/>
                <c:pt idx="0">
                  <c:v>44.5</c:v>
                </c:pt>
                <c:pt idx="1">
                  <c:v>46.9</c:v>
                </c:pt>
                <c:pt idx="2">
                  <c:v>39.299999999999997</c:v>
                </c:pt>
                <c:pt idx="3">
                  <c:v>39.1</c:v>
                </c:pt>
                <c:pt idx="4">
                  <c:v>46.9</c:v>
                </c:pt>
              </c:numCache>
            </c:numRef>
          </c:val>
          <c:smooth val="0"/>
          <c:extLst>
            <c:ext xmlns:c16="http://schemas.microsoft.com/office/drawing/2014/chart" uri="{C3380CC4-5D6E-409C-BE32-E72D297353CC}">
              <c16:uniqueId val="{00000000-D432-4117-845E-4B6CA5C57A44}"/>
            </c:ext>
          </c:extLst>
        </c:ser>
        <c:ser>
          <c:idx val="1"/>
          <c:order val="1"/>
          <c:tx>
            <c:strRef>
              <c:f>Vape!$A$13</c:f>
              <c:strCache>
                <c:ptCount val="1"/>
                <c:pt idx="0">
                  <c:v>Dagelijks</c:v>
                </c:pt>
              </c:strCache>
            </c:strRef>
          </c:tx>
          <c:spPr>
            <a:ln w="28575" cap="rnd">
              <a:solidFill>
                <a:srgbClr val="23567D"/>
              </a:solidFill>
              <a:round/>
            </a:ln>
            <a:effectLst/>
          </c:spPr>
          <c:marker>
            <c:symbol val="none"/>
          </c:marker>
          <c:dLbls>
            <c:dLbl>
              <c:idx val="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nl-NL"/>
                </a:p>
              </c:txPr>
              <c:dLblPos val="t"/>
              <c:showLegendKey val="0"/>
              <c:showVal val="1"/>
              <c:showCatName val="0"/>
              <c:showSerName val="0"/>
              <c:showPercent val="0"/>
              <c:showBubbleSize val="0"/>
              <c:extLst>
                <c:ext xmlns:c16="http://schemas.microsoft.com/office/drawing/2014/chart" uri="{C3380CC4-5D6E-409C-BE32-E72D297353CC}">
                  <c16:uniqueId val="{00000001-D432-4117-845E-4B6CA5C57A44}"/>
                </c:ext>
              </c:extLst>
            </c:dLbl>
            <c:dLbl>
              <c:idx val="1"/>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nl-NL"/>
                </a:p>
              </c:txPr>
              <c:dLblPos val="t"/>
              <c:showLegendKey val="0"/>
              <c:showVal val="1"/>
              <c:showCatName val="0"/>
              <c:showSerName val="0"/>
              <c:showPercent val="0"/>
              <c:showBubbleSize val="0"/>
              <c:extLst>
                <c:ext xmlns:c16="http://schemas.microsoft.com/office/drawing/2014/chart" uri="{C3380CC4-5D6E-409C-BE32-E72D297353CC}">
                  <c16:uniqueId val="{00000002-D432-4117-845E-4B6CA5C57A44}"/>
                </c:ext>
              </c:extLst>
            </c:dLbl>
            <c:dLbl>
              <c:idx val="2"/>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nl-NL"/>
                </a:p>
              </c:txPr>
              <c:dLblPos val="t"/>
              <c:showLegendKey val="0"/>
              <c:showVal val="1"/>
              <c:showCatName val="0"/>
              <c:showSerName val="0"/>
              <c:showPercent val="0"/>
              <c:showBubbleSize val="0"/>
              <c:extLst>
                <c:ext xmlns:c16="http://schemas.microsoft.com/office/drawing/2014/chart" uri="{C3380CC4-5D6E-409C-BE32-E72D297353CC}">
                  <c16:uniqueId val="{00000003-D432-4117-845E-4B6CA5C57A44}"/>
                </c:ext>
              </c:extLst>
            </c:dLbl>
            <c:dLbl>
              <c:idx val="3"/>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nl-NL"/>
                </a:p>
              </c:txPr>
              <c:dLblPos val="t"/>
              <c:showLegendKey val="0"/>
              <c:showVal val="1"/>
              <c:showCatName val="0"/>
              <c:showSerName val="0"/>
              <c:showPercent val="0"/>
              <c:showBubbleSize val="0"/>
              <c:extLst>
                <c:ext xmlns:c16="http://schemas.microsoft.com/office/drawing/2014/chart" uri="{C3380CC4-5D6E-409C-BE32-E72D297353CC}">
                  <c16:uniqueId val="{00000004-D432-4117-845E-4B6CA5C57A44}"/>
                </c:ext>
              </c:extLst>
            </c:dLbl>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Vape!$B$11:$F$11</c:f>
              <c:numCache>
                <c:formatCode>0</c:formatCode>
                <c:ptCount val="5"/>
                <c:pt idx="0">
                  <c:v>2015</c:v>
                </c:pt>
                <c:pt idx="1">
                  <c:v>2017</c:v>
                </c:pt>
                <c:pt idx="2">
                  <c:v>2019</c:v>
                </c:pt>
                <c:pt idx="3">
                  <c:v>2021</c:v>
                </c:pt>
                <c:pt idx="4">
                  <c:v>2023</c:v>
                </c:pt>
              </c:numCache>
            </c:numRef>
          </c:cat>
          <c:val>
            <c:numRef>
              <c:f>Vape!$B$13:$F$13</c:f>
              <c:numCache>
                <c:formatCode>General</c:formatCode>
                <c:ptCount val="5"/>
                <c:pt idx="0">
                  <c:v>0.5</c:v>
                </c:pt>
                <c:pt idx="1">
                  <c:v>0.9</c:v>
                </c:pt>
                <c:pt idx="2">
                  <c:v>0.6</c:v>
                </c:pt>
                <c:pt idx="3">
                  <c:v>1.2</c:v>
                </c:pt>
                <c:pt idx="4">
                  <c:v>8.1</c:v>
                </c:pt>
              </c:numCache>
            </c:numRef>
          </c:val>
          <c:smooth val="0"/>
          <c:extLst>
            <c:ext xmlns:c16="http://schemas.microsoft.com/office/drawing/2014/chart" uri="{C3380CC4-5D6E-409C-BE32-E72D297353CC}">
              <c16:uniqueId val="{00000005-D432-4117-845E-4B6CA5C57A44}"/>
            </c:ext>
          </c:extLst>
        </c:ser>
        <c:dLbls>
          <c:showLegendKey val="0"/>
          <c:showVal val="0"/>
          <c:showCatName val="0"/>
          <c:showSerName val="0"/>
          <c:showPercent val="0"/>
          <c:showBubbleSize val="0"/>
        </c:dLbls>
        <c:smooth val="0"/>
        <c:axId val="810323856"/>
        <c:axId val="810331056"/>
      </c:lineChart>
      <c:catAx>
        <c:axId val="81032385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nl-NL"/>
          </a:p>
        </c:txPr>
        <c:crossAx val="810331056"/>
        <c:crosses val="autoZero"/>
        <c:auto val="1"/>
        <c:lblAlgn val="ctr"/>
        <c:lblOffset val="100"/>
        <c:noMultiLvlLbl val="0"/>
      </c:catAx>
      <c:valAx>
        <c:axId val="81033105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600" b="0" i="0" u="none" strike="noStrike" kern="1200" baseline="0">
                    <a:solidFill>
                      <a:schemeClr val="tx1"/>
                    </a:solidFill>
                    <a:latin typeface="+mn-lt"/>
                    <a:ea typeface="+mn-ea"/>
                    <a:cs typeface="+mn-cs"/>
                  </a:defRPr>
                </a:pPr>
                <a:r>
                  <a:rPr lang="nl-NL"/>
                  <a:t>%</a:t>
                </a:r>
              </a:p>
            </c:rich>
          </c:tx>
          <c:layout>
            <c:manualLayout>
              <c:xMode val="edge"/>
              <c:yMode val="edge"/>
              <c:x val="1.2768585545214295E-2"/>
              <c:y val="7.8156358328772182E-4"/>
            </c:manualLayout>
          </c:layout>
          <c:overlay val="0"/>
          <c:spPr>
            <a:noFill/>
            <a:ln>
              <a:noFill/>
            </a:ln>
            <a:effectLst/>
          </c:spPr>
          <c:txPr>
            <a:bodyPr rot="0" spcFirstLastPara="1" vertOverflow="ellipsis" wrap="square" anchor="ctr" anchorCtr="1"/>
            <a:lstStyle/>
            <a:p>
              <a:pPr>
                <a:defRPr sz="1600" b="0" i="0" u="none" strike="noStrike" kern="1200" baseline="0">
                  <a:solidFill>
                    <a:schemeClr val="tx1"/>
                  </a:solidFill>
                  <a:latin typeface="+mn-lt"/>
                  <a:ea typeface="+mn-ea"/>
                  <a:cs typeface="+mn-cs"/>
                </a:defRPr>
              </a:pPr>
              <a:endParaRPr lang="nl-N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nl-NL"/>
          </a:p>
        </c:txPr>
        <c:crossAx val="810323856"/>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C7D308"/>
      </a:solidFill>
    </a:ln>
    <a:effectLst/>
  </c:spPr>
  <c:txPr>
    <a:bodyPr/>
    <a:lstStyle/>
    <a:p>
      <a:pPr>
        <a:defRPr sz="1600">
          <a:solidFill>
            <a:schemeClr val="tx1"/>
          </a:solidFill>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581F07-AE7F-564B-BE71-C8D5B285C0E1}" type="datetimeFigureOut">
              <a:rPr lang="nl-NL" smtClean="0"/>
              <a:t>26-2-2026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E03C2E-09D2-404D-BA62-DFA70F9336BE}" type="slidenum">
              <a:rPr lang="nl-NL" smtClean="0"/>
              <a:t>‹#›</a:t>
            </a:fld>
            <a:endParaRPr lang="nl-NL"/>
          </a:p>
        </p:txBody>
      </p:sp>
    </p:spTree>
    <p:extLst>
      <p:ext uri="{BB962C8B-B14F-4D97-AF65-F5344CB8AC3E}">
        <p14:creationId xmlns:p14="http://schemas.microsoft.com/office/powerpoint/2010/main" val="1073269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FE03C2E-09D2-404D-BA62-DFA70F9336BE}" type="slidenum">
              <a:rPr lang="nl-NL" smtClean="0"/>
              <a:t>1</a:t>
            </a:fld>
            <a:endParaRPr lang="nl-NL"/>
          </a:p>
        </p:txBody>
      </p:sp>
    </p:spTree>
    <p:extLst>
      <p:ext uri="{BB962C8B-B14F-4D97-AF65-F5344CB8AC3E}">
        <p14:creationId xmlns:p14="http://schemas.microsoft.com/office/powerpoint/2010/main" val="218567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51735-AEAA-FC06-F185-959DC6873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C77B30B-4237-525D-1F24-B58C25066D6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54FF4AC-5508-9D51-8569-EF07B438CBED}"/>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189D22B6-1049-8701-41E8-E97CDE135DB3}"/>
              </a:ext>
            </a:extLst>
          </p:cNvPr>
          <p:cNvSpPr>
            <a:spLocks noGrp="1"/>
          </p:cNvSpPr>
          <p:nvPr>
            <p:ph type="sldNum" sz="quarter" idx="5"/>
          </p:nvPr>
        </p:nvSpPr>
        <p:spPr/>
        <p:txBody>
          <a:bodyPr/>
          <a:lstStyle/>
          <a:p>
            <a:fld id="{9FE03C2E-09D2-404D-BA62-DFA70F9336BE}" type="slidenum">
              <a:rPr lang="nl-NL" smtClean="0"/>
              <a:t>10</a:t>
            </a:fld>
            <a:endParaRPr lang="nl-NL"/>
          </a:p>
        </p:txBody>
      </p:sp>
    </p:spTree>
    <p:extLst>
      <p:ext uri="{BB962C8B-B14F-4D97-AF65-F5344CB8AC3E}">
        <p14:creationId xmlns:p14="http://schemas.microsoft.com/office/powerpoint/2010/main" val="2110935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FCAD3-9D08-725B-1CDB-CC1321CE90A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D53B081-7492-FBE6-F8D6-80D8F51B499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9520D50-9968-7DEC-A742-9432C4A14665}"/>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11A1A84D-D11C-6177-B3E1-8D3778A2E4E7}"/>
              </a:ext>
            </a:extLst>
          </p:cNvPr>
          <p:cNvSpPr>
            <a:spLocks noGrp="1"/>
          </p:cNvSpPr>
          <p:nvPr>
            <p:ph type="sldNum" sz="quarter" idx="5"/>
          </p:nvPr>
        </p:nvSpPr>
        <p:spPr/>
        <p:txBody>
          <a:bodyPr/>
          <a:lstStyle/>
          <a:p>
            <a:fld id="{9FE03C2E-09D2-404D-BA62-DFA70F9336BE}" type="slidenum">
              <a:rPr lang="nl-NL" smtClean="0"/>
              <a:t>11</a:t>
            </a:fld>
            <a:endParaRPr lang="nl-NL"/>
          </a:p>
        </p:txBody>
      </p:sp>
    </p:spTree>
    <p:extLst>
      <p:ext uri="{BB962C8B-B14F-4D97-AF65-F5344CB8AC3E}">
        <p14:creationId xmlns:p14="http://schemas.microsoft.com/office/powerpoint/2010/main" val="2217889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325B1-AE58-AFFF-3973-C8E1D83DC20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7B8E874-0169-D593-4417-8BE0158C8F7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E1BC24E-DAA6-60CD-94BF-6FC23830DD75}"/>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571F60BD-5DE9-59D2-F91B-9F914EB08757}"/>
              </a:ext>
            </a:extLst>
          </p:cNvPr>
          <p:cNvSpPr>
            <a:spLocks noGrp="1"/>
          </p:cNvSpPr>
          <p:nvPr>
            <p:ph type="sldNum" sz="quarter" idx="5"/>
          </p:nvPr>
        </p:nvSpPr>
        <p:spPr/>
        <p:txBody>
          <a:bodyPr/>
          <a:lstStyle/>
          <a:p>
            <a:fld id="{9FE03C2E-09D2-404D-BA62-DFA70F9336BE}" type="slidenum">
              <a:rPr lang="nl-NL" smtClean="0"/>
              <a:t>12</a:t>
            </a:fld>
            <a:endParaRPr lang="nl-NL"/>
          </a:p>
        </p:txBody>
      </p:sp>
    </p:spTree>
    <p:extLst>
      <p:ext uri="{BB962C8B-B14F-4D97-AF65-F5344CB8AC3E}">
        <p14:creationId xmlns:p14="http://schemas.microsoft.com/office/powerpoint/2010/main" val="38874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9DF5B-3534-9D39-3D31-52E69BC3AA1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E917792-402E-B6A5-9E21-2B3EF780962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062AD90-18E1-3AD8-5E93-78CC87A6B83C}"/>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4CAA5D16-6F26-41B5-CF46-7B036348A460}"/>
              </a:ext>
            </a:extLst>
          </p:cNvPr>
          <p:cNvSpPr>
            <a:spLocks noGrp="1"/>
          </p:cNvSpPr>
          <p:nvPr>
            <p:ph type="sldNum" sz="quarter" idx="5"/>
          </p:nvPr>
        </p:nvSpPr>
        <p:spPr/>
        <p:txBody>
          <a:bodyPr/>
          <a:lstStyle/>
          <a:p>
            <a:fld id="{9FE03C2E-09D2-404D-BA62-DFA70F9336BE}" type="slidenum">
              <a:rPr lang="nl-NL" smtClean="0"/>
              <a:t>13</a:t>
            </a:fld>
            <a:endParaRPr lang="nl-NL"/>
          </a:p>
        </p:txBody>
      </p:sp>
    </p:spTree>
    <p:extLst>
      <p:ext uri="{BB962C8B-B14F-4D97-AF65-F5344CB8AC3E}">
        <p14:creationId xmlns:p14="http://schemas.microsoft.com/office/powerpoint/2010/main" val="2348684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2CA69-8A31-0271-FF3E-309871C3ED6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C6361F6-FFEE-4128-A438-28B320074B2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B0FB552-91A1-CD81-6ACD-BB65DD7B9C8B}"/>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7E260C2C-4EBC-1113-A19A-0E275CEA607E}"/>
              </a:ext>
            </a:extLst>
          </p:cNvPr>
          <p:cNvSpPr>
            <a:spLocks noGrp="1"/>
          </p:cNvSpPr>
          <p:nvPr>
            <p:ph type="sldNum" sz="quarter" idx="5"/>
          </p:nvPr>
        </p:nvSpPr>
        <p:spPr/>
        <p:txBody>
          <a:bodyPr/>
          <a:lstStyle/>
          <a:p>
            <a:fld id="{9FE03C2E-09D2-404D-BA62-DFA70F9336BE}" type="slidenum">
              <a:rPr lang="nl-NL" smtClean="0"/>
              <a:t>14</a:t>
            </a:fld>
            <a:endParaRPr lang="nl-NL"/>
          </a:p>
        </p:txBody>
      </p:sp>
    </p:spTree>
    <p:extLst>
      <p:ext uri="{BB962C8B-B14F-4D97-AF65-F5344CB8AC3E}">
        <p14:creationId xmlns:p14="http://schemas.microsoft.com/office/powerpoint/2010/main" val="1927536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F791E-1AC2-B237-AB46-7F70D420530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3DEFECB-FCB2-84DD-7750-06A7DD0F14E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618966A-E896-A755-B117-148D0A772441}"/>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F459B842-36D2-3918-DC84-A13307E63C28}"/>
              </a:ext>
            </a:extLst>
          </p:cNvPr>
          <p:cNvSpPr>
            <a:spLocks noGrp="1"/>
          </p:cNvSpPr>
          <p:nvPr>
            <p:ph type="sldNum" sz="quarter" idx="5"/>
          </p:nvPr>
        </p:nvSpPr>
        <p:spPr/>
        <p:txBody>
          <a:bodyPr/>
          <a:lstStyle/>
          <a:p>
            <a:fld id="{9FE03C2E-09D2-404D-BA62-DFA70F9336BE}" type="slidenum">
              <a:rPr lang="nl-NL" smtClean="0"/>
              <a:t>15</a:t>
            </a:fld>
            <a:endParaRPr lang="nl-NL"/>
          </a:p>
        </p:txBody>
      </p:sp>
    </p:spTree>
    <p:extLst>
      <p:ext uri="{BB962C8B-B14F-4D97-AF65-F5344CB8AC3E}">
        <p14:creationId xmlns:p14="http://schemas.microsoft.com/office/powerpoint/2010/main" val="3476685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800" b="0" i="0">
              <a:solidFill>
                <a:srgbClr val="000000"/>
              </a:solidFill>
              <a:effectLst/>
              <a:highlight>
                <a:srgbClr val="FFFFFF"/>
              </a:highlight>
              <a:latin typeface="WordVisi_MSFontService"/>
            </a:endParaRPr>
          </a:p>
        </p:txBody>
      </p:sp>
      <p:sp>
        <p:nvSpPr>
          <p:cNvPr id="4" name="Tijdelijke aanduiding voor dianummer 3"/>
          <p:cNvSpPr>
            <a:spLocks noGrp="1"/>
          </p:cNvSpPr>
          <p:nvPr>
            <p:ph type="sldNum" sz="quarter" idx="5"/>
          </p:nvPr>
        </p:nvSpPr>
        <p:spPr/>
        <p:txBody>
          <a:bodyPr/>
          <a:lstStyle/>
          <a:p>
            <a:fld id="{9FE03C2E-09D2-404D-BA62-DFA70F9336BE}" type="slidenum">
              <a:rPr lang="nl-NL" smtClean="0"/>
              <a:t>16</a:t>
            </a:fld>
            <a:endParaRPr lang="nl-NL"/>
          </a:p>
        </p:txBody>
      </p:sp>
    </p:spTree>
    <p:extLst>
      <p:ext uri="{BB962C8B-B14F-4D97-AF65-F5344CB8AC3E}">
        <p14:creationId xmlns:p14="http://schemas.microsoft.com/office/powerpoint/2010/main" val="3033366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a:p>
        </p:txBody>
      </p:sp>
      <p:sp>
        <p:nvSpPr>
          <p:cNvPr id="4" name="Tijdelijke aanduiding voor dianummer 3"/>
          <p:cNvSpPr>
            <a:spLocks noGrp="1"/>
          </p:cNvSpPr>
          <p:nvPr>
            <p:ph type="sldNum" sz="quarter" idx="5"/>
          </p:nvPr>
        </p:nvSpPr>
        <p:spPr/>
        <p:txBody>
          <a:bodyPr/>
          <a:lstStyle/>
          <a:p>
            <a:fld id="{9FE03C2E-09D2-404D-BA62-DFA70F9336BE}" type="slidenum">
              <a:rPr lang="nl-NL" smtClean="0"/>
              <a:t>17</a:t>
            </a:fld>
            <a:endParaRPr lang="nl-NL"/>
          </a:p>
        </p:txBody>
      </p:sp>
    </p:spTree>
    <p:extLst>
      <p:ext uri="{BB962C8B-B14F-4D97-AF65-F5344CB8AC3E}">
        <p14:creationId xmlns:p14="http://schemas.microsoft.com/office/powerpoint/2010/main" val="1861125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FE03C2E-09D2-404D-BA62-DFA70F9336BE}" type="slidenum">
              <a:rPr lang="nl-NL" smtClean="0"/>
              <a:t>2</a:t>
            </a:fld>
            <a:endParaRPr lang="nl-NL"/>
          </a:p>
        </p:txBody>
      </p:sp>
    </p:spTree>
    <p:extLst>
      <p:ext uri="{BB962C8B-B14F-4D97-AF65-F5344CB8AC3E}">
        <p14:creationId xmlns:p14="http://schemas.microsoft.com/office/powerpoint/2010/main" val="2474343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FE03C2E-09D2-404D-BA62-DFA70F9336BE}" type="slidenum">
              <a:rPr lang="nl-NL" smtClean="0"/>
              <a:t>3</a:t>
            </a:fld>
            <a:endParaRPr lang="nl-NL"/>
          </a:p>
        </p:txBody>
      </p:sp>
    </p:spTree>
    <p:extLst>
      <p:ext uri="{BB962C8B-B14F-4D97-AF65-F5344CB8AC3E}">
        <p14:creationId xmlns:p14="http://schemas.microsoft.com/office/powerpoint/2010/main" val="3187860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FE03C2E-09D2-404D-BA62-DFA70F9336BE}" type="slidenum">
              <a:rPr lang="nl-NL" smtClean="0"/>
              <a:t>4</a:t>
            </a:fld>
            <a:endParaRPr lang="nl-NL"/>
          </a:p>
        </p:txBody>
      </p:sp>
    </p:spTree>
    <p:extLst>
      <p:ext uri="{BB962C8B-B14F-4D97-AF65-F5344CB8AC3E}">
        <p14:creationId xmlns:p14="http://schemas.microsoft.com/office/powerpoint/2010/main" val="3808819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FE03C2E-09D2-404D-BA62-DFA70F9336BE}" type="slidenum">
              <a:rPr lang="nl-NL" smtClean="0"/>
              <a:t>5</a:t>
            </a:fld>
            <a:endParaRPr lang="nl-NL"/>
          </a:p>
        </p:txBody>
      </p:sp>
    </p:spTree>
    <p:extLst>
      <p:ext uri="{BB962C8B-B14F-4D97-AF65-F5344CB8AC3E}">
        <p14:creationId xmlns:p14="http://schemas.microsoft.com/office/powerpoint/2010/main" val="1397983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FE03C2E-09D2-404D-BA62-DFA70F9336BE}" type="slidenum">
              <a:rPr lang="nl-NL" smtClean="0"/>
              <a:t>6</a:t>
            </a:fld>
            <a:endParaRPr lang="nl-NL"/>
          </a:p>
        </p:txBody>
      </p:sp>
    </p:spTree>
    <p:extLst>
      <p:ext uri="{BB962C8B-B14F-4D97-AF65-F5344CB8AC3E}">
        <p14:creationId xmlns:p14="http://schemas.microsoft.com/office/powerpoint/2010/main" val="3593141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D5846-492F-B250-C4E4-99EA4B71322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3046862-BA97-2121-8C6C-0931DEF0B78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130F761-EAAD-2CE7-D9CE-7104852CE631}"/>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6AA3029D-4604-90AF-F5CA-556E2A72D956}"/>
              </a:ext>
            </a:extLst>
          </p:cNvPr>
          <p:cNvSpPr>
            <a:spLocks noGrp="1"/>
          </p:cNvSpPr>
          <p:nvPr>
            <p:ph type="sldNum" sz="quarter" idx="5"/>
          </p:nvPr>
        </p:nvSpPr>
        <p:spPr/>
        <p:txBody>
          <a:bodyPr/>
          <a:lstStyle/>
          <a:p>
            <a:fld id="{9FE03C2E-09D2-404D-BA62-DFA70F9336BE}" type="slidenum">
              <a:rPr lang="nl-NL" smtClean="0"/>
              <a:t>7</a:t>
            </a:fld>
            <a:endParaRPr lang="nl-NL"/>
          </a:p>
        </p:txBody>
      </p:sp>
    </p:spTree>
    <p:extLst>
      <p:ext uri="{BB962C8B-B14F-4D97-AF65-F5344CB8AC3E}">
        <p14:creationId xmlns:p14="http://schemas.microsoft.com/office/powerpoint/2010/main" val="2797994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F226D-975F-27EB-1E68-50549D75FEF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5D3F4C5-BE67-33CC-C69E-7C98A355E15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14216ED-DA1E-144F-EDCF-A9EC9B18582F}"/>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979327DA-944E-23DF-D5BF-A90D11C31FD1}"/>
              </a:ext>
            </a:extLst>
          </p:cNvPr>
          <p:cNvSpPr>
            <a:spLocks noGrp="1"/>
          </p:cNvSpPr>
          <p:nvPr>
            <p:ph type="sldNum" sz="quarter" idx="5"/>
          </p:nvPr>
        </p:nvSpPr>
        <p:spPr/>
        <p:txBody>
          <a:bodyPr/>
          <a:lstStyle/>
          <a:p>
            <a:fld id="{9FE03C2E-09D2-404D-BA62-DFA70F9336BE}" type="slidenum">
              <a:rPr lang="nl-NL" smtClean="0"/>
              <a:t>8</a:t>
            </a:fld>
            <a:endParaRPr lang="nl-NL"/>
          </a:p>
        </p:txBody>
      </p:sp>
    </p:spTree>
    <p:extLst>
      <p:ext uri="{BB962C8B-B14F-4D97-AF65-F5344CB8AC3E}">
        <p14:creationId xmlns:p14="http://schemas.microsoft.com/office/powerpoint/2010/main" val="2792916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619CD-E90C-A5BF-0B8A-26B6046A2AD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786968D-C65E-DC69-F83F-1C309382EF7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91B991E-61DA-5AEE-B6D8-698CD18A506F}"/>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4A85487C-D1F2-C311-06BB-431A8B372E41}"/>
              </a:ext>
            </a:extLst>
          </p:cNvPr>
          <p:cNvSpPr>
            <a:spLocks noGrp="1"/>
          </p:cNvSpPr>
          <p:nvPr>
            <p:ph type="sldNum" sz="quarter" idx="5"/>
          </p:nvPr>
        </p:nvSpPr>
        <p:spPr/>
        <p:txBody>
          <a:bodyPr/>
          <a:lstStyle/>
          <a:p>
            <a:fld id="{9FE03C2E-09D2-404D-BA62-DFA70F9336BE}" type="slidenum">
              <a:rPr lang="nl-NL" smtClean="0"/>
              <a:t>9</a:t>
            </a:fld>
            <a:endParaRPr lang="nl-NL"/>
          </a:p>
        </p:txBody>
      </p:sp>
    </p:spTree>
    <p:extLst>
      <p:ext uri="{BB962C8B-B14F-4D97-AF65-F5344CB8AC3E}">
        <p14:creationId xmlns:p14="http://schemas.microsoft.com/office/powerpoint/2010/main" val="838125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s://youtu.be/0S5JXp8v6iM" TargetMode="External"/><Relationship Id="rId13" Type="http://schemas.openxmlformats.org/officeDocument/2006/relationships/hyperlink" Target="https://pptsolutions.nl/community-en-nl/" TargetMode="External"/><Relationship Id="rId3" Type="http://schemas.openxmlformats.org/officeDocument/2006/relationships/hyperlink" Target="https://youtube.com/t1mKSiMRSxE" TargetMode="External"/><Relationship Id="rId7" Type="http://schemas.openxmlformats.org/officeDocument/2006/relationships/hyperlink" Target="https://youtube.com/0S5JXp8v6iM" TargetMode="External"/><Relationship Id="rId12" Type="http://schemas.openxmlformats.org/officeDocument/2006/relationships/hyperlink" Target="https://youtu.be/o9RYr_eARno" TargetMode="External"/><Relationship Id="rId2" Type="http://schemas.openxmlformats.org/officeDocument/2006/relationships/hyperlink" Target="https://youtube.com/oNGTAj4ajJ4" TargetMode="External"/><Relationship Id="rId1" Type="http://schemas.openxmlformats.org/officeDocument/2006/relationships/slideMaster" Target="../slideMasters/slideMaster1.xml"/><Relationship Id="rId6" Type="http://schemas.openxmlformats.org/officeDocument/2006/relationships/hyperlink" Target="http://www.pptsolutions.eu/" TargetMode="External"/><Relationship Id="rId11" Type="http://schemas.openxmlformats.org/officeDocument/2006/relationships/hyperlink" Target="https://youtu.be/t1mKSiMRSxE" TargetMode="External"/><Relationship Id="rId5" Type="http://schemas.openxmlformats.org/officeDocument/2006/relationships/hyperlink" Target="https://youtube.com/u-AgyEON7cU" TargetMode="External"/><Relationship Id="rId10" Type="http://schemas.openxmlformats.org/officeDocument/2006/relationships/hyperlink" Target="https://youtu.be/oNGTAj4ajJ4" TargetMode="External"/><Relationship Id="rId4" Type="http://schemas.openxmlformats.org/officeDocument/2006/relationships/hyperlink" Target="https://youtube.com/o9RYr_eAR" TargetMode="External"/><Relationship Id="rId9" Type="http://schemas.openxmlformats.org/officeDocument/2006/relationships/hyperlink" Target="https://youtu.be/u-AgyEON7cU" TargetMode="Externa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19" name="Tijdelijke aanduiding voor afbeelding 18">
            <a:extLst>
              <a:ext uri="{FF2B5EF4-FFF2-40B4-BE49-F238E27FC236}">
                <a16:creationId xmlns:a16="http://schemas.microsoft.com/office/drawing/2014/main" id="{CCC2775D-C6AE-B19B-94A2-1362D802554F}"/>
              </a:ext>
            </a:extLst>
          </p:cNvPr>
          <p:cNvSpPr>
            <a:spLocks noGrp="1"/>
          </p:cNvSpPr>
          <p:nvPr>
            <p:ph type="pic" sz="quarter" idx="22" hasCustomPrompt="1"/>
          </p:nvPr>
        </p:nvSpPr>
        <p:spPr>
          <a:xfrm>
            <a:off x="0" y="-415805"/>
            <a:ext cx="11160000" cy="7273805"/>
          </a:xfrm>
          <a:custGeom>
            <a:avLst/>
            <a:gdLst>
              <a:gd name="connsiteX0" fmla="*/ 8961656 w 10080627"/>
              <a:gd name="connsiteY0" fmla="*/ 0 h 7273805"/>
              <a:gd name="connsiteX1" fmla="*/ 8975370 w 10080627"/>
              <a:gd name="connsiteY1" fmla="*/ 558 h 7273805"/>
              <a:gd name="connsiteX2" fmla="*/ 9116587 w 10080627"/>
              <a:gd name="connsiteY2" fmla="*/ 558 h 7273805"/>
              <a:gd name="connsiteX3" fmla="*/ 9116607 w 10080627"/>
              <a:gd name="connsiteY3" fmla="*/ 557 h 7273805"/>
              <a:gd name="connsiteX4" fmla="*/ 9116612 w 10080627"/>
              <a:gd name="connsiteY4" fmla="*/ 558 h 7273805"/>
              <a:gd name="connsiteX5" fmla="*/ 9388569 w 10080627"/>
              <a:gd name="connsiteY5" fmla="*/ 558 h 7273805"/>
              <a:gd name="connsiteX6" fmla="*/ 9477160 w 10080627"/>
              <a:gd name="connsiteY6" fmla="*/ 59279 h 7273805"/>
              <a:gd name="connsiteX7" fmla="*/ 9484489 w 10080627"/>
              <a:gd name="connsiteY7" fmla="*/ 95586 h 7273805"/>
              <a:gd name="connsiteX8" fmla="*/ 9485755 w 10080627"/>
              <a:gd name="connsiteY8" fmla="*/ 96146 h 7273805"/>
              <a:gd name="connsiteX9" fmla="*/ 9485755 w 10080627"/>
              <a:gd name="connsiteY9" fmla="*/ 315349 h 7273805"/>
              <a:gd name="connsiteX10" fmla="*/ 9544476 w 10080627"/>
              <a:gd name="connsiteY10" fmla="*/ 403940 h 7273805"/>
              <a:gd name="connsiteX11" fmla="*/ 9581895 w 10080627"/>
              <a:gd name="connsiteY11" fmla="*/ 411495 h 7273805"/>
              <a:gd name="connsiteX12" fmla="*/ 10080627 w 10080627"/>
              <a:gd name="connsiteY12" fmla="*/ 412051 h 7273805"/>
              <a:gd name="connsiteX13" fmla="*/ 10080627 w 10080627"/>
              <a:gd name="connsiteY13" fmla="*/ 1620190 h 7273805"/>
              <a:gd name="connsiteX14" fmla="*/ 10080627 w 10080627"/>
              <a:gd name="connsiteY14" fmla="*/ 1648377 h 7273805"/>
              <a:gd name="connsiteX15" fmla="*/ 10080627 w 10080627"/>
              <a:gd name="connsiteY15" fmla="*/ 2090914 h 7273805"/>
              <a:gd name="connsiteX16" fmla="*/ 10080627 w 10080627"/>
              <a:gd name="connsiteY16" fmla="*/ 2856516 h 7273805"/>
              <a:gd name="connsiteX17" fmla="*/ 10080627 w 10080627"/>
              <a:gd name="connsiteY17" fmla="*/ 3299052 h 7273805"/>
              <a:gd name="connsiteX18" fmla="*/ 10080627 w 10080627"/>
              <a:gd name="connsiteY18" fmla="*/ 3327240 h 7273805"/>
              <a:gd name="connsiteX19" fmla="*/ 10080627 w 10080627"/>
              <a:gd name="connsiteY19" fmla="*/ 4535378 h 7273805"/>
              <a:gd name="connsiteX20" fmla="*/ 10080626 w 10080627"/>
              <a:gd name="connsiteY20" fmla="*/ 4535378 h 7273805"/>
              <a:gd name="connsiteX21" fmla="*/ 10080626 w 10080627"/>
              <a:gd name="connsiteY21" fmla="*/ 7273805 h 7273805"/>
              <a:gd name="connsiteX22" fmla="*/ 0 w 10080627"/>
              <a:gd name="connsiteY22" fmla="*/ 7273805 h 7273805"/>
              <a:gd name="connsiteX23" fmla="*/ 0 w 10080627"/>
              <a:gd name="connsiteY23" fmla="*/ 415805 h 7273805"/>
              <a:gd name="connsiteX24" fmla="*/ 1 w 10080627"/>
              <a:gd name="connsiteY24" fmla="*/ 415805 h 7273805"/>
              <a:gd name="connsiteX25" fmla="*/ 1 w 10080627"/>
              <a:gd name="connsiteY25" fmla="*/ 412051 h 7273805"/>
              <a:gd name="connsiteX26" fmla="*/ 8496368 w 10080627"/>
              <a:gd name="connsiteY26" fmla="*/ 412050 h 7273805"/>
              <a:gd name="connsiteX27" fmla="*/ 8533789 w 10080627"/>
              <a:gd name="connsiteY27" fmla="*/ 404496 h 7273805"/>
              <a:gd name="connsiteX28" fmla="*/ 8576091 w 10080627"/>
              <a:gd name="connsiteY28" fmla="*/ 369662 h 7273805"/>
              <a:gd name="connsiteX29" fmla="*/ 8587024 w 10080627"/>
              <a:gd name="connsiteY29" fmla="*/ 344275 h 7273805"/>
              <a:gd name="connsiteX30" fmla="*/ 8591746 w 10080627"/>
              <a:gd name="connsiteY30" fmla="*/ 319037 h 7273805"/>
              <a:gd name="connsiteX31" fmla="*/ 8591746 w 10080627"/>
              <a:gd name="connsiteY31" fmla="*/ 327720 h 7273805"/>
              <a:gd name="connsiteX32" fmla="*/ 8592050 w 10080627"/>
              <a:gd name="connsiteY32" fmla="*/ 317411 h 7273805"/>
              <a:gd name="connsiteX33" fmla="*/ 8591746 w 10080627"/>
              <a:gd name="connsiteY33" fmla="*/ 319037 h 7273805"/>
              <a:gd name="connsiteX34" fmla="*/ 8591746 w 10080627"/>
              <a:gd name="connsiteY34" fmla="*/ 96703 h 7273805"/>
              <a:gd name="connsiteX35" fmla="*/ 8687891 w 10080627"/>
              <a:gd name="connsiteY35" fmla="*/ 558 h 7273805"/>
              <a:gd name="connsiteX36" fmla="*/ 8958896 w 10080627"/>
              <a:gd name="connsiteY36" fmla="*/ 558 h 727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80627" h="7273805">
                <a:moveTo>
                  <a:pt x="8961656" y="0"/>
                </a:moveTo>
                <a:lnTo>
                  <a:pt x="8975370" y="558"/>
                </a:lnTo>
                <a:lnTo>
                  <a:pt x="9116587" y="558"/>
                </a:lnTo>
                <a:cubicBezTo>
                  <a:pt x="9116595" y="558"/>
                  <a:pt x="9116601" y="557"/>
                  <a:pt x="9116607" y="557"/>
                </a:cubicBezTo>
                <a:cubicBezTo>
                  <a:pt x="9116609" y="557"/>
                  <a:pt x="9116610" y="558"/>
                  <a:pt x="9116612" y="558"/>
                </a:cubicBezTo>
                <a:lnTo>
                  <a:pt x="9388569" y="558"/>
                </a:lnTo>
                <a:cubicBezTo>
                  <a:pt x="9428395" y="558"/>
                  <a:pt x="9462563" y="24771"/>
                  <a:pt x="9477160" y="59279"/>
                </a:cubicBezTo>
                <a:lnTo>
                  <a:pt x="9484489" y="95586"/>
                </a:lnTo>
                <a:lnTo>
                  <a:pt x="9485755" y="96146"/>
                </a:lnTo>
                <a:lnTo>
                  <a:pt x="9485755" y="315349"/>
                </a:lnTo>
                <a:cubicBezTo>
                  <a:pt x="9485755" y="355175"/>
                  <a:pt x="9509968" y="389343"/>
                  <a:pt x="9544476" y="403940"/>
                </a:cubicBezTo>
                <a:lnTo>
                  <a:pt x="9581895" y="411495"/>
                </a:lnTo>
                <a:lnTo>
                  <a:pt x="10080627" y="412051"/>
                </a:lnTo>
                <a:lnTo>
                  <a:pt x="10080627" y="1620190"/>
                </a:lnTo>
                <a:lnTo>
                  <a:pt x="10080627" y="1648377"/>
                </a:lnTo>
                <a:lnTo>
                  <a:pt x="10080627" y="2090914"/>
                </a:lnTo>
                <a:lnTo>
                  <a:pt x="10080627" y="2856516"/>
                </a:lnTo>
                <a:lnTo>
                  <a:pt x="10080627" y="3299052"/>
                </a:lnTo>
                <a:lnTo>
                  <a:pt x="10080627" y="3327240"/>
                </a:lnTo>
                <a:lnTo>
                  <a:pt x="10080627" y="4535378"/>
                </a:lnTo>
                <a:lnTo>
                  <a:pt x="10080626" y="4535378"/>
                </a:lnTo>
                <a:lnTo>
                  <a:pt x="10080626" y="7273805"/>
                </a:lnTo>
                <a:lnTo>
                  <a:pt x="0" y="7273805"/>
                </a:lnTo>
                <a:lnTo>
                  <a:pt x="0" y="415805"/>
                </a:lnTo>
                <a:lnTo>
                  <a:pt x="1" y="415805"/>
                </a:lnTo>
                <a:lnTo>
                  <a:pt x="1" y="412051"/>
                </a:lnTo>
                <a:lnTo>
                  <a:pt x="8496368" y="412050"/>
                </a:lnTo>
                <a:lnTo>
                  <a:pt x="8533789" y="404496"/>
                </a:lnTo>
                <a:cubicBezTo>
                  <a:pt x="8551043" y="397198"/>
                  <a:pt x="8565722" y="385007"/>
                  <a:pt x="8576091" y="369662"/>
                </a:cubicBezTo>
                <a:cubicBezTo>
                  <a:pt x="8582689" y="361938"/>
                  <a:pt x="8585348" y="353229"/>
                  <a:pt x="8587024" y="344275"/>
                </a:cubicBezTo>
                <a:lnTo>
                  <a:pt x="8591746" y="319037"/>
                </a:lnTo>
                <a:lnTo>
                  <a:pt x="8591746" y="327720"/>
                </a:lnTo>
                <a:cubicBezTo>
                  <a:pt x="8591847" y="328221"/>
                  <a:pt x="8591949" y="316910"/>
                  <a:pt x="8592050" y="317411"/>
                </a:cubicBezTo>
                <a:cubicBezTo>
                  <a:pt x="8591949" y="317954"/>
                  <a:pt x="8591847" y="318496"/>
                  <a:pt x="8591746" y="319037"/>
                </a:cubicBezTo>
                <a:lnTo>
                  <a:pt x="8591746" y="96703"/>
                </a:lnTo>
                <a:cubicBezTo>
                  <a:pt x="8591746" y="43604"/>
                  <a:pt x="8634792" y="558"/>
                  <a:pt x="8687891" y="558"/>
                </a:cubicBezTo>
                <a:lnTo>
                  <a:pt x="8958896" y="558"/>
                </a:lnTo>
                <a:close/>
              </a:path>
            </a:pathLst>
          </a:custGeom>
          <a:solidFill>
            <a:schemeClr val="bg1">
              <a:lumMod val="95000"/>
            </a:schemeClr>
          </a:solidFill>
        </p:spPr>
        <p:txBody>
          <a:bodyPr wrap="square" tIns="0" bIns="864000" anchor="ctr" anchorCtr="0">
            <a:noAutofit/>
          </a:bodyPr>
          <a:lstStyle>
            <a:lvl1pPr marL="0" indent="0" algn="ctr">
              <a:buNone/>
              <a:defRPr sz="1200" i="1">
                <a:solidFill>
                  <a:schemeClr val="bg1">
                    <a:lumMod val="50000"/>
                  </a:schemeClr>
                </a:solidFill>
              </a:defRPr>
            </a:lvl1pPr>
          </a:lstStyle>
          <a:p>
            <a:r>
              <a:rPr lang="nl-NL"/>
              <a:t>Klik op onderstaand pictogram om een afbeelding in te voegen</a:t>
            </a:r>
          </a:p>
        </p:txBody>
      </p:sp>
      <p:sp>
        <p:nvSpPr>
          <p:cNvPr id="11" name="Tijdelijke aanduiding voor verticale tekst 2">
            <a:extLst>
              <a:ext uri="{FF2B5EF4-FFF2-40B4-BE49-F238E27FC236}">
                <a16:creationId xmlns:a16="http://schemas.microsoft.com/office/drawing/2014/main" id="{CEDCED4A-0579-5B9B-969F-A2B4B7C6F380}"/>
              </a:ext>
            </a:extLst>
          </p:cNvPr>
          <p:cNvSpPr>
            <a:spLocks noGrp="1" noChangeAspect="1"/>
          </p:cNvSpPr>
          <p:nvPr>
            <p:ph type="body" orient="vert" idx="16" hasCustomPrompt="1"/>
          </p:nvPr>
        </p:nvSpPr>
        <p:spPr>
          <a:xfrm>
            <a:off x="0" y="0"/>
            <a:ext cx="11160000" cy="4869783"/>
          </a:xfrm>
          <a:prstGeom prst="rect">
            <a:avLst/>
          </a:prstGeom>
          <a:solidFill>
            <a:schemeClr val="tx2">
              <a:alpha val="75000"/>
            </a:schemeClr>
          </a:solidFill>
        </p:spPr>
        <p:txBody>
          <a:bodyPr vert="horz" anchor="ctr"/>
          <a:lstStyle>
            <a:lvl1pPr marL="0" indent="0" algn="ctr">
              <a:buNone/>
              <a:defRPr sz="100">
                <a:solidFill>
                  <a:schemeClr val="tx1">
                    <a:alpha val="0"/>
                  </a:schemeClr>
                </a:solidFill>
              </a:defRPr>
            </a:lvl1pPr>
            <a:lvl2pPr>
              <a:defRPr/>
            </a:lvl2pPr>
            <a:lvl3pPr>
              <a:defRPr/>
            </a:lvl3pPr>
            <a:lvl4pPr>
              <a:defRPr/>
            </a:lvl4pPr>
            <a:lvl5pPr>
              <a:defRPr/>
            </a:lvl5pPr>
            <a:lvl6pPr>
              <a:defRPr/>
            </a:lvl6pPr>
            <a:lvl7pPr>
              <a:defRPr/>
            </a:lvl7pPr>
            <a:lvl8pPr>
              <a:defRPr/>
            </a:lvl8pPr>
            <a:lvl9pPr>
              <a:defRPr/>
            </a:lvl9pPr>
          </a:lstStyle>
          <a:p>
            <a:pPr lvl="0"/>
            <a:r>
              <a:rPr lang="nl-NL" noProof="0"/>
              <a:t> </a:t>
            </a:r>
          </a:p>
        </p:txBody>
      </p:sp>
      <p:sp>
        <p:nvSpPr>
          <p:cNvPr id="7" name="Rechthoek 6">
            <a:extLst>
              <a:ext uri="{FF2B5EF4-FFF2-40B4-BE49-F238E27FC236}">
                <a16:creationId xmlns:a16="http://schemas.microsoft.com/office/drawing/2014/main" id="{D820C4FA-2DA5-B82B-CD4B-ED3C55A5556E}"/>
              </a:ext>
            </a:extLst>
          </p:cNvPr>
          <p:cNvSpPr/>
          <p:nvPr userDrawn="1"/>
        </p:nvSpPr>
        <p:spPr>
          <a:xfrm>
            <a:off x="0" y="-425941"/>
            <a:ext cx="815929"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0" cap="none" baseline="0" noProof="0" err="1">
                <a:solidFill>
                  <a:schemeClr val="tx1"/>
                </a:solidFill>
                <a:latin typeface="+mj-lt"/>
              </a:rPr>
              <a:t>Titelslide</a:t>
            </a:r>
            <a:endParaRPr lang="en-GB" sz="1600" b="0" cap="none" baseline="0" noProof="0">
              <a:solidFill>
                <a:schemeClr val="tx1"/>
              </a:solidFill>
              <a:latin typeface="+mj-lt"/>
            </a:endParaRPr>
          </a:p>
        </p:txBody>
      </p:sp>
      <p:sp>
        <p:nvSpPr>
          <p:cNvPr id="4" name="Tijdelijke aanduiding voor datum 3">
            <a:extLst>
              <a:ext uri="{FF2B5EF4-FFF2-40B4-BE49-F238E27FC236}">
                <a16:creationId xmlns:a16="http://schemas.microsoft.com/office/drawing/2014/main" id="{81C3571D-766A-B736-F5DC-365061D06155}"/>
              </a:ext>
            </a:extLst>
          </p:cNvPr>
          <p:cNvSpPr>
            <a:spLocks noGrp="1"/>
          </p:cNvSpPr>
          <p:nvPr>
            <p:ph type="dt" sz="half" idx="10"/>
          </p:nvPr>
        </p:nvSpPr>
        <p:spPr>
          <a:xfrm>
            <a:off x="695325" y="5638969"/>
            <a:ext cx="1057747" cy="526061"/>
          </a:xfrm>
          <a:prstGeom prst="roundRect">
            <a:avLst/>
          </a:prstGeom>
          <a:solidFill>
            <a:schemeClr val="bg2"/>
          </a:solidFill>
        </p:spPr>
        <p:txBody>
          <a:bodyPr wrap="none" lIns="144000" tIns="144000" rIns="144000" bIns="144000">
            <a:spAutoFit/>
          </a:bodyPr>
          <a:lstStyle>
            <a:lvl1pPr algn="ctr">
              <a:defRPr sz="1200" b="1">
                <a:solidFill>
                  <a:schemeClr val="bg1"/>
                </a:solidFill>
              </a:defRPr>
            </a:lvl1pPr>
          </a:lstStyle>
          <a:p>
            <a:fld id="{E52016F2-D2DF-4D1C-AD7B-DF032F9A1376}" type="datetime1">
              <a:rPr lang="nl-NL" smtClean="0"/>
              <a:t>26-2-2026</a:t>
            </a:fld>
            <a:endParaRPr lang="nl-NL"/>
          </a:p>
        </p:txBody>
      </p:sp>
      <p:grpSp>
        <p:nvGrpSpPr>
          <p:cNvPr id="23" name="INSTRUCTIE">
            <a:extLst>
              <a:ext uri="{FF2B5EF4-FFF2-40B4-BE49-F238E27FC236}">
                <a16:creationId xmlns:a16="http://schemas.microsoft.com/office/drawing/2014/main" id="{6F6C77CB-69D9-1757-0A67-0A5EA1C15ED9}"/>
              </a:ext>
            </a:extLst>
          </p:cNvPr>
          <p:cNvGrpSpPr/>
          <p:nvPr userDrawn="1"/>
        </p:nvGrpSpPr>
        <p:grpSpPr>
          <a:xfrm>
            <a:off x="12377595" y="0"/>
            <a:ext cx="3693386" cy="6857760"/>
            <a:chOff x="-3786437" y="0"/>
            <a:chExt cx="3693386" cy="6857760"/>
          </a:xfrm>
        </p:grpSpPr>
        <p:sp>
          <p:nvSpPr>
            <p:cNvPr id="24" name="Rechthoek 23">
              <a:extLst>
                <a:ext uri="{FF2B5EF4-FFF2-40B4-BE49-F238E27FC236}">
                  <a16:creationId xmlns:a16="http://schemas.microsoft.com/office/drawing/2014/main" id="{EB0E0837-062B-8896-CD7A-CF418928FD30}"/>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25" name="INSTRUCTIE">
              <a:extLst>
                <a:ext uri="{FF2B5EF4-FFF2-40B4-BE49-F238E27FC236}">
                  <a16:creationId xmlns:a16="http://schemas.microsoft.com/office/drawing/2014/main" id="{F15E834D-FF49-E233-77F9-0821A60E746D}"/>
                </a:ext>
              </a:extLst>
            </p:cNvPr>
            <p:cNvGrpSpPr/>
            <p:nvPr userDrawn="1"/>
          </p:nvGrpSpPr>
          <p:grpSpPr>
            <a:xfrm>
              <a:off x="-3786165" y="0"/>
              <a:ext cx="3693114" cy="6177730"/>
              <a:chOff x="-3786165" y="0"/>
              <a:chExt cx="3693114" cy="6177730"/>
            </a:xfrm>
          </p:grpSpPr>
          <p:sp>
            <p:nvSpPr>
              <p:cNvPr id="26" name="Rechthoek 25">
                <a:extLst>
                  <a:ext uri="{FF2B5EF4-FFF2-40B4-BE49-F238E27FC236}">
                    <a16:creationId xmlns:a16="http://schemas.microsoft.com/office/drawing/2014/main" id="{ECC4091A-F21F-6909-CF4F-340CFA803390}"/>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invoegen/opmaken</a:t>
                </a:r>
              </a:p>
            </p:txBody>
          </p:sp>
          <p:sp>
            <p:nvSpPr>
              <p:cNvPr id="27" name="Ovaal 26">
                <a:extLst>
                  <a:ext uri="{FF2B5EF4-FFF2-40B4-BE49-F238E27FC236}">
                    <a16:creationId xmlns:a16="http://schemas.microsoft.com/office/drawing/2014/main" id="{A4E06191-31CA-6A6B-2FAF-D6D62ADC91FB}"/>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8" name="Rechthoek 27">
                <a:extLst>
                  <a:ext uri="{FF2B5EF4-FFF2-40B4-BE49-F238E27FC236}">
                    <a16:creationId xmlns:a16="http://schemas.microsoft.com/office/drawing/2014/main" id="{221EAE8D-BEBC-4554-AAE0-E5DB0C21AFA4}"/>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9" name="Groep 28">
                <a:extLst>
                  <a:ext uri="{FF2B5EF4-FFF2-40B4-BE49-F238E27FC236}">
                    <a16:creationId xmlns:a16="http://schemas.microsoft.com/office/drawing/2014/main" id="{16F70CD4-DF34-843A-9041-819F1E6E51B4}"/>
                  </a:ext>
                </a:extLst>
              </p:cNvPr>
              <p:cNvGrpSpPr/>
              <p:nvPr userDrawn="1"/>
            </p:nvGrpSpPr>
            <p:grpSpPr>
              <a:xfrm>
                <a:off x="-3316179" y="1231351"/>
                <a:ext cx="294789" cy="318834"/>
                <a:chOff x="14466489" y="1001522"/>
                <a:chExt cx="290627" cy="314333"/>
              </a:xfrm>
            </p:grpSpPr>
            <p:sp>
              <p:nvSpPr>
                <p:cNvPr id="83" name="Rechthoek 82">
                  <a:extLst>
                    <a:ext uri="{FF2B5EF4-FFF2-40B4-BE49-F238E27FC236}">
                      <a16:creationId xmlns:a16="http://schemas.microsoft.com/office/drawing/2014/main" id="{E4C605CF-2FA4-6042-E6E9-D8505B823937}"/>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84" name="Ovaal 83">
                  <a:extLst>
                    <a:ext uri="{FF2B5EF4-FFF2-40B4-BE49-F238E27FC236}">
                      <a16:creationId xmlns:a16="http://schemas.microsoft.com/office/drawing/2014/main" id="{D4D4E0EE-8403-7B10-0520-1CD59D038E7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85" name="Vrije vorm: vorm 245">
                  <a:extLst>
                    <a:ext uri="{FF2B5EF4-FFF2-40B4-BE49-F238E27FC236}">
                      <a16:creationId xmlns:a16="http://schemas.microsoft.com/office/drawing/2014/main" id="{B91E7985-96FF-99F8-B235-D6C01C225A15}"/>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86" name="Rechthoek: afgeronde hoeken 246">
                  <a:extLst>
                    <a:ext uri="{FF2B5EF4-FFF2-40B4-BE49-F238E27FC236}">
                      <a16:creationId xmlns:a16="http://schemas.microsoft.com/office/drawing/2014/main" id="{AEDA980E-EF28-DDF7-2712-937F51A2BDF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87" name="Rechte verbindingslijn 86">
                  <a:extLst>
                    <a:ext uri="{FF2B5EF4-FFF2-40B4-BE49-F238E27FC236}">
                      <a16:creationId xmlns:a16="http://schemas.microsoft.com/office/drawing/2014/main" id="{87E27068-6ED8-C8BD-5895-2EF85CDA1757}"/>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88" name="Rechte verbindingslijn 87">
                  <a:extLst>
                    <a:ext uri="{FF2B5EF4-FFF2-40B4-BE49-F238E27FC236}">
                      <a16:creationId xmlns:a16="http://schemas.microsoft.com/office/drawing/2014/main" id="{36B996B2-320D-B696-A26E-1C4B1D932336}"/>
                    </a:ext>
                  </a:extLst>
                </p:cNvPr>
                <p:cNvCxnSpPr>
                  <a:cxnSpLocks/>
                  <a:stCxn id="8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30" name="Ovaal 29">
                <a:extLst>
                  <a:ext uri="{FF2B5EF4-FFF2-40B4-BE49-F238E27FC236}">
                    <a16:creationId xmlns:a16="http://schemas.microsoft.com/office/drawing/2014/main" id="{7E1AE5D4-9E54-E173-9B89-4A78F052C98C}"/>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31" name="Rechthoek 30">
                <a:extLst>
                  <a:ext uri="{FF2B5EF4-FFF2-40B4-BE49-F238E27FC236}">
                    <a16:creationId xmlns:a16="http://schemas.microsoft.com/office/drawing/2014/main" id="{27F42623-4FF8-ABFB-3F87-D139F59597F2}"/>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2" name="Groep 31">
                <a:extLst>
                  <a:ext uri="{FF2B5EF4-FFF2-40B4-BE49-F238E27FC236}">
                    <a16:creationId xmlns:a16="http://schemas.microsoft.com/office/drawing/2014/main" id="{3D0D43FC-F5FA-49BA-6819-8E59245F8ABD}"/>
                  </a:ext>
                </a:extLst>
              </p:cNvPr>
              <p:cNvGrpSpPr/>
              <p:nvPr userDrawn="1"/>
            </p:nvGrpSpPr>
            <p:grpSpPr>
              <a:xfrm>
                <a:off x="-3311319" y="2164285"/>
                <a:ext cx="825500" cy="209550"/>
                <a:chOff x="13504624" y="2482850"/>
                <a:chExt cx="825500" cy="209550"/>
              </a:xfrm>
            </p:grpSpPr>
            <p:sp>
              <p:nvSpPr>
                <p:cNvPr id="80" name="Rechthoek 79">
                  <a:extLst>
                    <a:ext uri="{FF2B5EF4-FFF2-40B4-BE49-F238E27FC236}">
                      <a16:creationId xmlns:a16="http://schemas.microsoft.com/office/drawing/2014/main" id="{1F6D96F8-ED8C-F0FE-1DE7-F04084367EE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81" name="Rechte verbindingslijn 80">
                  <a:extLst>
                    <a:ext uri="{FF2B5EF4-FFF2-40B4-BE49-F238E27FC236}">
                      <a16:creationId xmlns:a16="http://schemas.microsoft.com/office/drawing/2014/main" id="{370061A2-43F2-28EF-A7AB-6662F209E97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82" name="Gelijkbenige driehoek 242">
                  <a:extLst>
                    <a:ext uri="{FF2B5EF4-FFF2-40B4-BE49-F238E27FC236}">
                      <a16:creationId xmlns:a16="http://schemas.microsoft.com/office/drawing/2014/main" id="{390FF609-AAA6-9C98-A196-B43BD1529A0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33" name="Ovaal 32">
                <a:extLst>
                  <a:ext uri="{FF2B5EF4-FFF2-40B4-BE49-F238E27FC236}">
                    <a16:creationId xmlns:a16="http://schemas.microsoft.com/office/drawing/2014/main" id="{27E3CAF9-E36D-819D-C05B-8249CF589AF0}"/>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34" name="Rechthoek 33">
                <a:extLst>
                  <a:ext uri="{FF2B5EF4-FFF2-40B4-BE49-F238E27FC236}">
                    <a16:creationId xmlns:a16="http://schemas.microsoft.com/office/drawing/2014/main" id="{95AC6224-0DE1-C7F7-B01C-B46A82C22172}"/>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5" name="ICOON_info">
                <a:extLst>
                  <a:ext uri="{FF2B5EF4-FFF2-40B4-BE49-F238E27FC236}">
                    <a16:creationId xmlns:a16="http://schemas.microsoft.com/office/drawing/2014/main" id="{BE298320-2D92-37E1-10A0-B4AAE69B22FD}"/>
                  </a:ext>
                </a:extLst>
              </p:cNvPr>
              <p:cNvGrpSpPr/>
              <p:nvPr userDrawn="1"/>
            </p:nvGrpSpPr>
            <p:grpSpPr>
              <a:xfrm>
                <a:off x="-376736" y="5894045"/>
                <a:ext cx="283685" cy="283685"/>
                <a:chOff x="-510741" y="5913713"/>
                <a:chExt cx="267555" cy="267555"/>
              </a:xfrm>
            </p:grpSpPr>
            <p:sp>
              <p:nvSpPr>
                <p:cNvPr id="78" name="Ovaal 77">
                  <a:extLst>
                    <a:ext uri="{FF2B5EF4-FFF2-40B4-BE49-F238E27FC236}">
                      <a16:creationId xmlns:a16="http://schemas.microsoft.com/office/drawing/2014/main" id="{2FD66212-632E-6465-B060-69EA0F0A7B02}"/>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79" name="Graphic 163" descr="Informatie">
                  <a:extLst>
                    <a:ext uri="{FF2B5EF4-FFF2-40B4-BE49-F238E27FC236}">
                      <a16:creationId xmlns:a16="http://schemas.microsoft.com/office/drawing/2014/main" id="{FC53D1AE-9844-A0DC-F975-8D4169C2A16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sp>
            <p:nvSpPr>
              <p:cNvPr id="36" name="Ovaal 35">
                <a:extLst>
                  <a:ext uri="{FF2B5EF4-FFF2-40B4-BE49-F238E27FC236}">
                    <a16:creationId xmlns:a16="http://schemas.microsoft.com/office/drawing/2014/main" id="{E0E00B28-0045-0DB7-A172-8A98B613D03A}"/>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37" name="Rechthoek 36">
                <a:extLst>
                  <a:ext uri="{FF2B5EF4-FFF2-40B4-BE49-F238E27FC236}">
                    <a16:creationId xmlns:a16="http://schemas.microsoft.com/office/drawing/2014/main" id="{5A1392DF-15DD-8A11-B9A3-33D1BBB8C550}"/>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38" name="Groep 37">
                <a:extLst>
                  <a:ext uri="{FF2B5EF4-FFF2-40B4-BE49-F238E27FC236}">
                    <a16:creationId xmlns:a16="http://schemas.microsoft.com/office/drawing/2014/main" id="{8D5536BC-6D1E-DE4A-B216-F85462B7438A}"/>
                  </a:ext>
                </a:extLst>
              </p:cNvPr>
              <p:cNvGrpSpPr/>
              <p:nvPr userDrawn="1"/>
            </p:nvGrpSpPr>
            <p:grpSpPr>
              <a:xfrm>
                <a:off x="-3408294" y="5236167"/>
                <a:ext cx="622283" cy="612919"/>
                <a:chOff x="12617641" y="3403239"/>
                <a:chExt cx="752963" cy="741634"/>
              </a:xfrm>
            </p:grpSpPr>
            <p:grpSp>
              <p:nvGrpSpPr>
                <p:cNvPr id="62" name="Groep 61">
                  <a:extLst>
                    <a:ext uri="{FF2B5EF4-FFF2-40B4-BE49-F238E27FC236}">
                      <a16:creationId xmlns:a16="http://schemas.microsoft.com/office/drawing/2014/main" id="{ECB5FC42-8851-E9AA-64E2-01F56B644257}"/>
                    </a:ext>
                  </a:extLst>
                </p:cNvPr>
                <p:cNvGrpSpPr/>
                <p:nvPr userDrawn="1"/>
              </p:nvGrpSpPr>
              <p:grpSpPr>
                <a:xfrm>
                  <a:off x="12771550" y="3403239"/>
                  <a:ext cx="467156" cy="448491"/>
                  <a:chOff x="12782177" y="3403239"/>
                  <a:chExt cx="467156" cy="448491"/>
                </a:xfrm>
              </p:grpSpPr>
              <p:grpSp>
                <p:nvGrpSpPr>
                  <p:cNvPr id="65" name="Groep 64">
                    <a:extLst>
                      <a:ext uri="{FF2B5EF4-FFF2-40B4-BE49-F238E27FC236}">
                        <a16:creationId xmlns:a16="http://schemas.microsoft.com/office/drawing/2014/main" id="{B390E492-13F1-0FC0-F2BF-FE8F7EAC1DB1}"/>
                      </a:ext>
                    </a:extLst>
                  </p:cNvPr>
                  <p:cNvGrpSpPr/>
                  <p:nvPr userDrawn="1"/>
                </p:nvGrpSpPr>
                <p:grpSpPr>
                  <a:xfrm>
                    <a:off x="12782177" y="3403239"/>
                    <a:ext cx="412972" cy="396132"/>
                    <a:chOff x="13554906" y="3320109"/>
                    <a:chExt cx="443912" cy="425811"/>
                  </a:xfrm>
                </p:grpSpPr>
                <p:grpSp>
                  <p:nvGrpSpPr>
                    <p:cNvPr id="72" name="Groep 71">
                      <a:extLst>
                        <a:ext uri="{FF2B5EF4-FFF2-40B4-BE49-F238E27FC236}">
                          <a16:creationId xmlns:a16="http://schemas.microsoft.com/office/drawing/2014/main" id="{23838E86-8F7C-0D94-2493-16C29B5523A9}"/>
                        </a:ext>
                      </a:extLst>
                    </p:cNvPr>
                    <p:cNvGrpSpPr/>
                    <p:nvPr userDrawn="1"/>
                  </p:nvGrpSpPr>
                  <p:grpSpPr>
                    <a:xfrm>
                      <a:off x="13554906" y="3320109"/>
                      <a:ext cx="443912" cy="425811"/>
                      <a:chOff x="12909684" y="1276143"/>
                      <a:chExt cx="443912" cy="425811"/>
                    </a:xfrm>
                  </p:grpSpPr>
                  <p:sp>
                    <p:nvSpPr>
                      <p:cNvPr id="75" name="Rechthoek 74">
                        <a:extLst>
                          <a:ext uri="{FF2B5EF4-FFF2-40B4-BE49-F238E27FC236}">
                            <a16:creationId xmlns:a16="http://schemas.microsoft.com/office/drawing/2014/main" id="{C1D64DCB-457B-139C-E761-7CB9958D87E5}"/>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76" name="Rechthoek 75">
                        <a:extLst>
                          <a:ext uri="{FF2B5EF4-FFF2-40B4-BE49-F238E27FC236}">
                            <a16:creationId xmlns:a16="http://schemas.microsoft.com/office/drawing/2014/main" id="{639AF3AC-AB4E-EBEC-59FB-E149DEB91170}"/>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77" name="Ovaal 76">
                        <a:extLst>
                          <a:ext uri="{FF2B5EF4-FFF2-40B4-BE49-F238E27FC236}">
                            <a16:creationId xmlns:a16="http://schemas.microsoft.com/office/drawing/2014/main" id="{EE73FA5D-85DB-EF31-F493-3C1CAC2FF56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73" name="Afbeelding 72">
                      <a:extLst>
                        <a:ext uri="{FF2B5EF4-FFF2-40B4-BE49-F238E27FC236}">
                          <a16:creationId xmlns:a16="http://schemas.microsoft.com/office/drawing/2014/main" id="{55465E25-324A-DBF3-6424-C43DD2D055FC}"/>
                        </a:ext>
                      </a:extLst>
                    </p:cNvPr>
                    <p:cNvPicPr>
                      <a:picLocks noChangeAspect="1"/>
                    </p:cNvPicPr>
                    <p:nvPr userDrawn="1"/>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74" name="Afbeelding 73">
                      <a:extLst>
                        <a:ext uri="{FF2B5EF4-FFF2-40B4-BE49-F238E27FC236}">
                          <a16:creationId xmlns:a16="http://schemas.microsoft.com/office/drawing/2014/main" id="{91776007-4BE3-F850-1218-60EEEEA3670A}"/>
                        </a:ext>
                      </a:extLst>
                    </p:cNvPr>
                    <p:cNvPicPr>
                      <a:picLocks noChangeAspect="1"/>
                    </p:cNvPicPr>
                    <p:nvPr userDrawn="1"/>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66" name="Groep 65">
                    <a:extLst>
                      <a:ext uri="{FF2B5EF4-FFF2-40B4-BE49-F238E27FC236}">
                        <a16:creationId xmlns:a16="http://schemas.microsoft.com/office/drawing/2014/main" id="{87BC9628-8C2A-1193-B215-DE728B48EE40}"/>
                      </a:ext>
                    </a:extLst>
                  </p:cNvPr>
                  <p:cNvGrpSpPr/>
                  <p:nvPr userDrawn="1"/>
                </p:nvGrpSpPr>
                <p:grpSpPr>
                  <a:xfrm>
                    <a:off x="13103513" y="3705268"/>
                    <a:ext cx="145820" cy="146462"/>
                    <a:chOff x="13096169" y="3602278"/>
                    <a:chExt cx="145820" cy="146462"/>
                  </a:xfrm>
                </p:grpSpPr>
                <p:sp>
                  <p:nvSpPr>
                    <p:cNvPr id="70" name="Rechthoek 69">
                      <a:extLst>
                        <a:ext uri="{FF2B5EF4-FFF2-40B4-BE49-F238E27FC236}">
                          <a16:creationId xmlns:a16="http://schemas.microsoft.com/office/drawing/2014/main" id="{B16FC5E5-B272-3BCF-DDD7-C2382F2D68C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71" name="Rechthoek 70">
                      <a:extLst>
                        <a:ext uri="{FF2B5EF4-FFF2-40B4-BE49-F238E27FC236}">
                          <a16:creationId xmlns:a16="http://schemas.microsoft.com/office/drawing/2014/main" id="{EE7D1F55-3B7D-CF22-8FB0-9AFC36DF163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67" name="Groep 66">
                    <a:extLst>
                      <a:ext uri="{FF2B5EF4-FFF2-40B4-BE49-F238E27FC236}">
                        <a16:creationId xmlns:a16="http://schemas.microsoft.com/office/drawing/2014/main" id="{351A8B9F-9781-CF63-F28E-0B30682B1DA4}"/>
                      </a:ext>
                    </a:extLst>
                  </p:cNvPr>
                  <p:cNvGrpSpPr/>
                  <p:nvPr userDrawn="1"/>
                </p:nvGrpSpPr>
                <p:grpSpPr>
                  <a:xfrm rot="10800000">
                    <a:off x="13061402" y="3665637"/>
                    <a:ext cx="145820" cy="146462"/>
                    <a:chOff x="13096169" y="3602278"/>
                    <a:chExt cx="145820" cy="146462"/>
                  </a:xfrm>
                </p:grpSpPr>
                <p:sp>
                  <p:nvSpPr>
                    <p:cNvPr id="68" name="Rechthoek 67">
                      <a:extLst>
                        <a:ext uri="{FF2B5EF4-FFF2-40B4-BE49-F238E27FC236}">
                          <a16:creationId xmlns:a16="http://schemas.microsoft.com/office/drawing/2014/main" id="{0E552F3B-A8CC-5D5C-D860-C14EE48185B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9" name="Rechthoek 68">
                      <a:extLst>
                        <a:ext uri="{FF2B5EF4-FFF2-40B4-BE49-F238E27FC236}">
                          <a16:creationId xmlns:a16="http://schemas.microsoft.com/office/drawing/2014/main" id="{65A33D82-6BE2-45AE-B501-844F1019DED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63" name="Rechthoek 62">
                  <a:extLst>
                    <a:ext uri="{FF2B5EF4-FFF2-40B4-BE49-F238E27FC236}">
                      <a16:creationId xmlns:a16="http://schemas.microsoft.com/office/drawing/2014/main" id="{DBA3EA4B-8D77-65B7-1846-A2E3AD67132D}"/>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64" name="Gelijkbenige driehoek 224">
                  <a:extLst>
                    <a:ext uri="{FF2B5EF4-FFF2-40B4-BE49-F238E27FC236}">
                      <a16:creationId xmlns:a16="http://schemas.microsoft.com/office/drawing/2014/main" id="{0F9EB867-49A3-395A-5D98-4718BB2B9F9E}"/>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39" name="Rechthoek 38">
                <a:extLst>
                  <a:ext uri="{FF2B5EF4-FFF2-40B4-BE49-F238E27FC236}">
                    <a16:creationId xmlns:a16="http://schemas.microsoft.com/office/drawing/2014/main" id="{C3C21349-8472-07E7-8034-F01B8CA35C37}"/>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rgbClr val="211F26"/>
                  </a:solidFill>
                  <a:latin typeface="Calibri" panose="020F0502020204030204" pitchFamily="34" charset="0"/>
                  <a:cs typeface="Calibri" panose="020F0502020204030204" pitchFamily="34" charset="0"/>
                </a:endParaRPr>
              </a:p>
            </p:txBody>
          </p:sp>
          <p:grpSp>
            <p:nvGrpSpPr>
              <p:cNvPr id="40" name="Groep 39">
                <a:extLst>
                  <a:ext uri="{FF2B5EF4-FFF2-40B4-BE49-F238E27FC236}">
                    <a16:creationId xmlns:a16="http://schemas.microsoft.com/office/drawing/2014/main" id="{01BB5E1D-A2A1-E452-5637-290B4C5C3716}"/>
                  </a:ext>
                </a:extLst>
              </p:cNvPr>
              <p:cNvGrpSpPr/>
              <p:nvPr userDrawn="1"/>
            </p:nvGrpSpPr>
            <p:grpSpPr>
              <a:xfrm>
                <a:off x="-2485819" y="3399207"/>
                <a:ext cx="1222990" cy="563933"/>
                <a:chOff x="-2485819" y="3399207"/>
                <a:chExt cx="1222990" cy="563933"/>
              </a:xfrm>
            </p:grpSpPr>
            <p:sp>
              <p:nvSpPr>
                <p:cNvPr id="41" name="Rechthoek 40">
                  <a:extLst>
                    <a:ext uri="{FF2B5EF4-FFF2-40B4-BE49-F238E27FC236}">
                      <a16:creationId xmlns:a16="http://schemas.microsoft.com/office/drawing/2014/main" id="{A676A497-05D1-022E-C2B3-E024A5572401}"/>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42" name="Rechthoek 41">
                  <a:extLst>
                    <a:ext uri="{FF2B5EF4-FFF2-40B4-BE49-F238E27FC236}">
                      <a16:creationId xmlns:a16="http://schemas.microsoft.com/office/drawing/2014/main" id="{E501CD17-C1BF-8BE3-008C-87B17613F4B6}"/>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43" name="Groep 42">
                  <a:extLst>
                    <a:ext uri="{FF2B5EF4-FFF2-40B4-BE49-F238E27FC236}">
                      <a16:creationId xmlns:a16="http://schemas.microsoft.com/office/drawing/2014/main" id="{340FDD0A-0CBC-97E4-5F10-D16DE0EE0DFE}"/>
                    </a:ext>
                  </a:extLst>
                </p:cNvPr>
                <p:cNvGrpSpPr/>
                <p:nvPr userDrawn="1"/>
              </p:nvGrpSpPr>
              <p:grpSpPr>
                <a:xfrm>
                  <a:off x="-2403869" y="3460544"/>
                  <a:ext cx="155951" cy="131922"/>
                  <a:chOff x="12968836" y="3354170"/>
                  <a:chExt cx="404806" cy="342433"/>
                </a:xfrm>
              </p:grpSpPr>
              <p:sp>
                <p:nvSpPr>
                  <p:cNvPr id="56" name="Rechthoek: afgeronde hoeken 216">
                    <a:extLst>
                      <a:ext uri="{FF2B5EF4-FFF2-40B4-BE49-F238E27FC236}">
                        <a16:creationId xmlns:a16="http://schemas.microsoft.com/office/drawing/2014/main" id="{15546E2E-56BD-D28D-E281-AD59845B43A1}"/>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57" name="Rechthoek 56">
                    <a:extLst>
                      <a:ext uri="{FF2B5EF4-FFF2-40B4-BE49-F238E27FC236}">
                        <a16:creationId xmlns:a16="http://schemas.microsoft.com/office/drawing/2014/main" id="{C7C40875-9C8E-3AE6-737F-0B129785DEE4}"/>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8" name="Rechthoek 57">
                    <a:extLst>
                      <a:ext uri="{FF2B5EF4-FFF2-40B4-BE49-F238E27FC236}">
                        <a16:creationId xmlns:a16="http://schemas.microsoft.com/office/drawing/2014/main" id="{5D9344DF-15CE-5C3E-8B99-9518131050E3}"/>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9" name="Rechthoek 58">
                    <a:extLst>
                      <a:ext uri="{FF2B5EF4-FFF2-40B4-BE49-F238E27FC236}">
                        <a16:creationId xmlns:a16="http://schemas.microsoft.com/office/drawing/2014/main" id="{22255500-7547-E7FA-8C36-555F9B835551}"/>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A1DA07A2-3823-AFD7-2387-0998F7E52397}"/>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1" name="Rechthoek 60">
                    <a:extLst>
                      <a:ext uri="{FF2B5EF4-FFF2-40B4-BE49-F238E27FC236}">
                        <a16:creationId xmlns:a16="http://schemas.microsoft.com/office/drawing/2014/main" id="{C043FAAB-2BA4-BD48-7E4E-484B7747E4E3}"/>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4" name="Groep 43">
                  <a:extLst>
                    <a:ext uri="{FF2B5EF4-FFF2-40B4-BE49-F238E27FC236}">
                      <a16:creationId xmlns:a16="http://schemas.microsoft.com/office/drawing/2014/main" id="{BFA4B55C-4895-EF20-CFB2-D886709632E5}"/>
                    </a:ext>
                  </a:extLst>
                </p:cNvPr>
                <p:cNvGrpSpPr/>
                <p:nvPr userDrawn="1"/>
              </p:nvGrpSpPr>
              <p:grpSpPr>
                <a:xfrm>
                  <a:off x="-2423424" y="3690208"/>
                  <a:ext cx="166739" cy="218963"/>
                  <a:chOff x="12940828" y="3950597"/>
                  <a:chExt cx="432813" cy="568367"/>
                </a:xfrm>
              </p:grpSpPr>
              <p:grpSp>
                <p:nvGrpSpPr>
                  <p:cNvPr id="48" name="Groep 47">
                    <a:extLst>
                      <a:ext uri="{FF2B5EF4-FFF2-40B4-BE49-F238E27FC236}">
                        <a16:creationId xmlns:a16="http://schemas.microsoft.com/office/drawing/2014/main" id="{9484A0C2-21E9-0D1D-A334-8F4A1196761E}"/>
                      </a:ext>
                    </a:extLst>
                  </p:cNvPr>
                  <p:cNvGrpSpPr/>
                  <p:nvPr userDrawn="1"/>
                </p:nvGrpSpPr>
                <p:grpSpPr>
                  <a:xfrm>
                    <a:off x="13000382" y="4006891"/>
                    <a:ext cx="373259" cy="315747"/>
                    <a:chOff x="12968836" y="3354170"/>
                    <a:chExt cx="404806" cy="342433"/>
                  </a:xfrm>
                </p:grpSpPr>
                <p:sp>
                  <p:nvSpPr>
                    <p:cNvPr id="50" name="Rechthoek: afgeronde hoeken 210">
                      <a:extLst>
                        <a:ext uri="{FF2B5EF4-FFF2-40B4-BE49-F238E27FC236}">
                          <a16:creationId xmlns:a16="http://schemas.microsoft.com/office/drawing/2014/main" id="{391369BC-8D36-1C21-E845-57795B3365B0}"/>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51" name="Rechthoek 50">
                      <a:extLst>
                        <a:ext uri="{FF2B5EF4-FFF2-40B4-BE49-F238E27FC236}">
                          <a16:creationId xmlns:a16="http://schemas.microsoft.com/office/drawing/2014/main" id="{C57B31E2-6AEE-DB8D-26EF-3EC6B95790AE}"/>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2" name="Rechthoek 51">
                      <a:extLst>
                        <a:ext uri="{FF2B5EF4-FFF2-40B4-BE49-F238E27FC236}">
                          <a16:creationId xmlns:a16="http://schemas.microsoft.com/office/drawing/2014/main" id="{DD6824B5-78D4-F73F-5DC3-D30C63EBA6AE}"/>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3" name="Rechthoek 52">
                      <a:extLst>
                        <a:ext uri="{FF2B5EF4-FFF2-40B4-BE49-F238E27FC236}">
                          <a16:creationId xmlns:a16="http://schemas.microsoft.com/office/drawing/2014/main" id="{9A42DC9D-FC6C-A252-64B4-9250297A5D99}"/>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4" name="Rechthoek 53">
                      <a:extLst>
                        <a:ext uri="{FF2B5EF4-FFF2-40B4-BE49-F238E27FC236}">
                          <a16:creationId xmlns:a16="http://schemas.microsoft.com/office/drawing/2014/main" id="{F7E91944-A66D-2960-4357-04DEF8B639E6}"/>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8EDADF9C-8FB7-3EC6-BEEE-F1C684517563}"/>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49" name="Boog 48">
                    <a:extLst>
                      <a:ext uri="{FF2B5EF4-FFF2-40B4-BE49-F238E27FC236}">
                        <a16:creationId xmlns:a16="http://schemas.microsoft.com/office/drawing/2014/main" id="{477BB9E6-B5D4-F60B-3908-3EF137AA90AA}"/>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sp>
              <p:nvSpPr>
                <p:cNvPr id="45" name="Tekstvak 44">
                  <a:extLst>
                    <a:ext uri="{FF2B5EF4-FFF2-40B4-BE49-F238E27FC236}">
                      <a16:creationId xmlns:a16="http://schemas.microsoft.com/office/drawing/2014/main" id="{57C13E21-EB76-8943-13BB-C18BA2AE8583}"/>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Indeling</a:t>
                  </a:r>
                </a:p>
              </p:txBody>
            </p:sp>
            <p:sp>
              <p:nvSpPr>
                <p:cNvPr id="46" name="Tekstvak 45">
                  <a:extLst>
                    <a:ext uri="{FF2B5EF4-FFF2-40B4-BE49-F238E27FC236}">
                      <a16:creationId xmlns:a16="http://schemas.microsoft.com/office/drawing/2014/main" id="{D65E0C80-58E9-ECF4-751B-D152B9A0E6FE}"/>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Dia Herstellen</a:t>
                  </a:r>
                </a:p>
              </p:txBody>
            </p:sp>
            <p:sp>
              <p:nvSpPr>
                <p:cNvPr id="47" name="Vrije vorm: vorm 207">
                  <a:extLst>
                    <a:ext uri="{FF2B5EF4-FFF2-40B4-BE49-F238E27FC236}">
                      <a16:creationId xmlns:a16="http://schemas.microsoft.com/office/drawing/2014/main" id="{2B726C0F-A14A-9E17-6B9E-D9AB7F431E16}"/>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grpSp>
      </p:grpSp>
      <p:grpSp>
        <p:nvGrpSpPr>
          <p:cNvPr id="89" name="INSTRUCTIE">
            <a:extLst>
              <a:ext uri="{FF2B5EF4-FFF2-40B4-BE49-F238E27FC236}">
                <a16:creationId xmlns:a16="http://schemas.microsoft.com/office/drawing/2014/main" id="{0B1154F0-D547-E259-240B-0485ADFBB72A}"/>
              </a:ext>
            </a:extLst>
          </p:cNvPr>
          <p:cNvGrpSpPr/>
          <p:nvPr userDrawn="1"/>
        </p:nvGrpSpPr>
        <p:grpSpPr>
          <a:xfrm>
            <a:off x="12274716" y="-1461517"/>
            <a:ext cx="3695970" cy="1277747"/>
            <a:chOff x="-3889316" y="-1461517"/>
            <a:chExt cx="3695970" cy="1277747"/>
          </a:xfrm>
        </p:grpSpPr>
        <p:sp>
          <p:nvSpPr>
            <p:cNvPr id="90" name="Rechthoek 89">
              <a:extLst>
                <a:ext uri="{FF2B5EF4-FFF2-40B4-BE49-F238E27FC236}">
                  <a16:creationId xmlns:a16="http://schemas.microsoft.com/office/drawing/2014/main" id="{F12A3999-7E53-26AF-E64C-A4F5E45C7659}"/>
                </a:ext>
              </a:extLst>
            </p:cNvPr>
            <p:cNvSpPr/>
            <p:nvPr userDrawn="1"/>
          </p:nvSpPr>
          <p:spPr>
            <a:xfrm>
              <a:off x="-3786437" y="-1461517"/>
              <a:ext cx="3593091" cy="127774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a:t>
              </a:r>
            </a:p>
          </p:txBody>
        </p:sp>
        <p:sp>
          <p:nvSpPr>
            <p:cNvPr id="91" name="Rechthoek 90">
              <a:extLst>
                <a:ext uri="{FF2B5EF4-FFF2-40B4-BE49-F238E27FC236}">
                  <a16:creationId xmlns:a16="http://schemas.microsoft.com/office/drawing/2014/main" id="{046AE024-637C-ACE1-7331-2E81AB736465}"/>
                </a:ext>
              </a:extLst>
            </p:cNvPr>
            <p:cNvSpPr/>
            <p:nvPr userDrawn="1"/>
          </p:nvSpPr>
          <p:spPr>
            <a:xfrm>
              <a:off x="-3603859" y="-993610"/>
              <a:ext cx="3229126" cy="65743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het invoegkader van de afbeelding door op het lipje hiernaast te klikken.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‘Afbeeldingen’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selecteer de gewenste afbeelding 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92" name="Gelijkbenige driehoek 269">
              <a:extLst>
                <a:ext uri="{FF2B5EF4-FFF2-40B4-BE49-F238E27FC236}">
                  <a16:creationId xmlns:a16="http://schemas.microsoft.com/office/drawing/2014/main" id="{4118BFF4-104D-7A30-E18E-70D90283F517}"/>
                </a:ext>
              </a:extLst>
            </p:cNvPr>
            <p:cNvSpPr/>
            <p:nvPr userDrawn="1"/>
          </p:nvSpPr>
          <p:spPr>
            <a:xfrm rot="16200000" flipH="1">
              <a:off x="-3925504" y="-351896"/>
              <a:ext cx="175255" cy="1028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sp>
        <p:nvSpPr>
          <p:cNvPr id="3" name="Rechthoek 2">
            <a:extLst>
              <a:ext uri="{FF2B5EF4-FFF2-40B4-BE49-F238E27FC236}">
                <a16:creationId xmlns:a16="http://schemas.microsoft.com/office/drawing/2014/main" id="{721BDF87-A0D6-99B5-18DC-3E64AE7D06F0}"/>
              </a:ext>
            </a:extLst>
          </p:cNvPr>
          <p:cNvSpPr/>
          <p:nvPr userDrawn="1"/>
        </p:nvSpPr>
        <p:spPr>
          <a:xfrm>
            <a:off x="11136313" y="1"/>
            <a:ext cx="10556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voettekst 5">
            <a:extLst>
              <a:ext uri="{FF2B5EF4-FFF2-40B4-BE49-F238E27FC236}">
                <a16:creationId xmlns:a16="http://schemas.microsoft.com/office/drawing/2014/main" id="{F3345F79-20FB-3081-FFAB-873CA65B82F6}"/>
              </a:ext>
            </a:extLst>
          </p:cNvPr>
          <p:cNvSpPr>
            <a:spLocks noGrp="1"/>
          </p:cNvSpPr>
          <p:nvPr>
            <p:ph type="ftr" sz="quarter" idx="23"/>
          </p:nvPr>
        </p:nvSpPr>
        <p:spPr/>
        <p:txBody>
          <a:bodyPr/>
          <a:lstStyle/>
          <a:p>
            <a:r>
              <a:rPr lang="nl-NL"/>
              <a:t>Trimbos-instituut</a:t>
            </a:r>
          </a:p>
        </p:txBody>
      </p:sp>
      <p:sp>
        <p:nvSpPr>
          <p:cNvPr id="9" name="Titel 1">
            <a:extLst>
              <a:ext uri="{FF2B5EF4-FFF2-40B4-BE49-F238E27FC236}">
                <a16:creationId xmlns:a16="http://schemas.microsoft.com/office/drawing/2014/main" id="{E9ECE834-9544-3BBC-BC8A-00D4B34BFA54}"/>
              </a:ext>
            </a:extLst>
          </p:cNvPr>
          <p:cNvSpPr>
            <a:spLocks noGrp="1"/>
          </p:cNvSpPr>
          <p:nvPr>
            <p:ph type="ctrTitle" hasCustomPrompt="1"/>
          </p:nvPr>
        </p:nvSpPr>
        <p:spPr>
          <a:xfrm>
            <a:off x="695325" y="2631048"/>
            <a:ext cx="8689975" cy="1218795"/>
          </a:xfrm>
        </p:spPr>
        <p:txBody>
          <a:bodyPr anchor="b" anchorCtr="0">
            <a:spAutoFit/>
          </a:bodyPr>
          <a:lstStyle>
            <a:lvl1pPr algn="l">
              <a:defRPr sz="4400">
                <a:solidFill>
                  <a:schemeClr val="bg1"/>
                </a:solidFill>
              </a:defRPr>
            </a:lvl1pPr>
          </a:lstStyle>
          <a:p>
            <a:r>
              <a:rPr lang="nl-NL"/>
              <a:t>Titel van de presentatie</a:t>
            </a:r>
            <a:br>
              <a:rPr lang="nl-NL"/>
            </a:br>
            <a:r>
              <a:rPr lang="nl-NL"/>
              <a:t>(max. 2 regels)</a:t>
            </a:r>
          </a:p>
        </p:txBody>
      </p:sp>
      <p:sp>
        <p:nvSpPr>
          <p:cNvPr id="12" name="Tijdelijke aanduiding voor verticale tekst 2">
            <a:extLst>
              <a:ext uri="{FF2B5EF4-FFF2-40B4-BE49-F238E27FC236}">
                <a16:creationId xmlns:a16="http://schemas.microsoft.com/office/drawing/2014/main" id="{A86BB023-4BE5-328A-3AA0-E98607632B9C}"/>
              </a:ext>
            </a:extLst>
          </p:cNvPr>
          <p:cNvSpPr>
            <a:spLocks noGrp="1" noChangeAspect="1"/>
          </p:cNvSpPr>
          <p:nvPr>
            <p:ph type="body" orient="vert" idx="25" hasCustomPrompt="1"/>
          </p:nvPr>
        </p:nvSpPr>
        <p:spPr>
          <a:xfrm>
            <a:off x="562134" y="572014"/>
            <a:ext cx="2090028" cy="1083713"/>
          </a:xfrm>
          <a:prstGeom prst="rect">
            <a:avLst/>
          </a:prstGeom>
          <a:blipFill>
            <a:blip r:embed="rId4"/>
            <a:srcRect/>
            <a:stretch>
              <a:fillRect l="-15620" t="-32222" r="4695" b="-1"/>
            </a:stretch>
          </a:blipFill>
        </p:spPr>
        <p:txBody>
          <a:bodyPr vert="horz" anchor="ctr"/>
          <a:lstStyle>
            <a:lvl1pPr marL="0" indent="0" algn="ctr">
              <a:buNone/>
              <a:defRPr sz="100">
                <a:solidFill>
                  <a:schemeClr val="tx1">
                    <a:alpha val="0"/>
                  </a:schemeClr>
                </a:solidFill>
              </a:defRPr>
            </a:lvl1pPr>
            <a:lvl2pPr>
              <a:defRPr/>
            </a:lvl2pPr>
            <a:lvl3pPr>
              <a:defRPr/>
            </a:lvl3pPr>
            <a:lvl4pPr>
              <a:defRPr/>
            </a:lvl4pPr>
            <a:lvl5pPr>
              <a:defRPr/>
            </a:lvl5pPr>
            <a:lvl6pPr>
              <a:defRPr/>
            </a:lvl6pPr>
            <a:lvl7pPr>
              <a:defRPr/>
            </a:lvl7pPr>
            <a:lvl8pPr>
              <a:defRPr/>
            </a:lvl8pPr>
            <a:lvl9pPr>
              <a:defRPr/>
            </a:lvl9pPr>
          </a:lstStyle>
          <a:p>
            <a:pPr lvl="0"/>
            <a:r>
              <a:rPr lang="nl-NL" noProof="0"/>
              <a:t> </a:t>
            </a:r>
          </a:p>
        </p:txBody>
      </p:sp>
      <p:sp>
        <p:nvSpPr>
          <p:cNvPr id="15" name="Tijdelijke aanduiding voor tekst 14">
            <a:extLst>
              <a:ext uri="{FF2B5EF4-FFF2-40B4-BE49-F238E27FC236}">
                <a16:creationId xmlns:a16="http://schemas.microsoft.com/office/drawing/2014/main" id="{9E54B039-6493-675F-D9A5-5B09E5FED79D}"/>
              </a:ext>
            </a:extLst>
          </p:cNvPr>
          <p:cNvSpPr>
            <a:spLocks noGrp="1"/>
          </p:cNvSpPr>
          <p:nvPr>
            <p:ph type="body" sz="quarter" idx="26" hasCustomPrompt="1"/>
          </p:nvPr>
        </p:nvSpPr>
        <p:spPr>
          <a:xfrm>
            <a:off x="719298" y="4087875"/>
            <a:ext cx="8689975" cy="249299"/>
          </a:xfrm>
        </p:spPr>
        <p:txBody>
          <a:bodyPr wrap="square">
            <a:spAutoFit/>
          </a:bodyPr>
          <a:lstStyle>
            <a:lvl1pPr marL="0" indent="0">
              <a:buNone/>
              <a:defRPr sz="1800">
                <a:solidFill>
                  <a:schemeClr val="bg1"/>
                </a:solidFill>
              </a:defRPr>
            </a:lvl1pPr>
          </a:lstStyle>
          <a:p>
            <a:pPr lvl="0"/>
            <a:r>
              <a:rPr lang="nl-NL"/>
              <a:t>Naam spreker | Locatie</a:t>
            </a:r>
          </a:p>
        </p:txBody>
      </p:sp>
      <p:grpSp>
        <p:nvGrpSpPr>
          <p:cNvPr id="5" name="Groep 4">
            <a:extLst>
              <a:ext uri="{FF2B5EF4-FFF2-40B4-BE49-F238E27FC236}">
                <a16:creationId xmlns:a16="http://schemas.microsoft.com/office/drawing/2014/main" id="{73427CE9-0171-D018-0F28-8EBD50F6A082}"/>
              </a:ext>
            </a:extLst>
          </p:cNvPr>
          <p:cNvGrpSpPr/>
          <p:nvPr userDrawn="1"/>
        </p:nvGrpSpPr>
        <p:grpSpPr>
          <a:xfrm>
            <a:off x="-3803541" y="1"/>
            <a:ext cx="3593091" cy="2931160"/>
            <a:chOff x="-3803541" y="1"/>
            <a:chExt cx="3593091" cy="2931160"/>
          </a:xfrm>
        </p:grpSpPr>
        <p:sp>
          <p:nvSpPr>
            <p:cNvPr id="8" name="Rechthoek 7">
              <a:extLst>
                <a:ext uri="{FF2B5EF4-FFF2-40B4-BE49-F238E27FC236}">
                  <a16:creationId xmlns:a16="http://schemas.microsoft.com/office/drawing/2014/main" id="{340CFE29-FA64-E239-CBD6-D57D80552930}"/>
                </a:ext>
              </a:extLst>
            </p:cNvPr>
            <p:cNvSpPr/>
            <p:nvPr userDrawn="1"/>
          </p:nvSpPr>
          <p:spPr>
            <a:xfrm>
              <a:off x="-3803541" y="1"/>
              <a:ext cx="3593091" cy="293116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GEBRUIKSINTRUCTIES VERWIJDEREN</a:t>
              </a:r>
            </a:p>
          </p:txBody>
        </p:sp>
        <p:sp>
          <p:nvSpPr>
            <p:cNvPr id="13" name="Ovaal 12">
              <a:extLst>
                <a:ext uri="{FF2B5EF4-FFF2-40B4-BE49-F238E27FC236}">
                  <a16:creationId xmlns:a16="http://schemas.microsoft.com/office/drawing/2014/main" id="{EB0CBA57-1084-0D51-328E-08CDFBC22BFC}"/>
                </a:ext>
              </a:extLst>
            </p:cNvPr>
            <p:cNvSpPr/>
            <p:nvPr userDrawn="1"/>
          </p:nvSpPr>
          <p:spPr>
            <a:xfrm>
              <a:off x="-3620963"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4" name="Rechthoek 13">
              <a:extLst>
                <a:ext uri="{FF2B5EF4-FFF2-40B4-BE49-F238E27FC236}">
                  <a16:creationId xmlns:a16="http://schemas.microsoft.com/office/drawing/2014/main" id="{467AC9CF-A088-0AC4-325F-B854D7BFE987}"/>
                </a:ext>
              </a:extLst>
            </p:cNvPr>
            <p:cNvSpPr/>
            <p:nvPr userDrawn="1"/>
          </p:nvSpPr>
          <p:spPr>
            <a:xfrm>
              <a:off x="-3336791"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Verwijder gebruiksinstructies wanneer deze niet meer nodig zijn. Ga naar het dia model door te klikken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‘’beeld’’ </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bovenin je</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scherm, klik daarna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‘’dia model’’</a:t>
              </a:r>
            </a:p>
          </p:txBody>
        </p:sp>
        <p:sp>
          <p:nvSpPr>
            <p:cNvPr id="16" name="Ovaal 15">
              <a:extLst>
                <a:ext uri="{FF2B5EF4-FFF2-40B4-BE49-F238E27FC236}">
                  <a16:creationId xmlns:a16="http://schemas.microsoft.com/office/drawing/2014/main" id="{F42BBE94-372B-6B01-AD6E-990FA7032790}"/>
                </a:ext>
              </a:extLst>
            </p:cNvPr>
            <p:cNvSpPr/>
            <p:nvPr userDrawn="1"/>
          </p:nvSpPr>
          <p:spPr>
            <a:xfrm>
              <a:off x="-3620963" y="141287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7" name="Rechthoek 16">
              <a:extLst>
                <a:ext uri="{FF2B5EF4-FFF2-40B4-BE49-F238E27FC236}">
                  <a16:creationId xmlns:a16="http://schemas.microsoft.com/office/drawing/2014/main" id="{B5F63C7C-AB40-4EDA-6162-59067E62D43B}"/>
                </a:ext>
              </a:extLst>
            </p:cNvPr>
            <p:cNvSpPr/>
            <p:nvPr userDrawn="1"/>
          </p:nvSpPr>
          <p:spPr>
            <a:xfrm>
              <a:off x="-3336791" y="1412875"/>
              <a:ext cx="2944682" cy="52856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Nu je in het Dia model van de presentatie zit kun je de gebruiksinstructies verwijderen door ze aan te klikken en op delete te klikken.</a:t>
              </a:r>
              <a:endPar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18" name="Ovaal 17">
              <a:extLst>
                <a:ext uri="{FF2B5EF4-FFF2-40B4-BE49-F238E27FC236}">
                  <a16:creationId xmlns:a16="http://schemas.microsoft.com/office/drawing/2014/main" id="{05DC4B30-B008-D08E-FE2A-37539ED6542E}"/>
                </a:ext>
              </a:extLst>
            </p:cNvPr>
            <p:cNvSpPr/>
            <p:nvPr userDrawn="1"/>
          </p:nvSpPr>
          <p:spPr>
            <a:xfrm>
              <a:off x="-3620963" y="2196685"/>
              <a:ext cx="180000" cy="180000"/>
            </a:xfrm>
            <a:prstGeom prst="ellipse">
              <a:avLst/>
            </a:prstGeom>
            <a:solidFill>
              <a:schemeClr val="bg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a:t>
              </a:r>
            </a:p>
          </p:txBody>
        </p:sp>
        <p:sp>
          <p:nvSpPr>
            <p:cNvPr id="20" name="Rechthoek 19">
              <a:extLst>
                <a:ext uri="{FF2B5EF4-FFF2-40B4-BE49-F238E27FC236}">
                  <a16:creationId xmlns:a16="http://schemas.microsoft.com/office/drawing/2014/main" id="{71C1E1DD-D1E7-A572-369A-689B5653E281}"/>
                </a:ext>
              </a:extLst>
            </p:cNvPr>
            <p:cNvSpPr/>
            <p:nvPr userDrawn="1"/>
          </p:nvSpPr>
          <p:spPr>
            <a:xfrm>
              <a:off x="-3336791" y="2196685"/>
              <a:ext cx="2003291" cy="52856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Let er wel op dat wanneer je de gebruiksinstructies verwijderd ze ook echt weg zijn</a:t>
              </a:r>
              <a:endPar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5701605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50"/>
                                        <p:tgtEl>
                                          <p:spTgt spid="4"/>
                                        </p:tgtEl>
                                      </p:cBhvr>
                                    </p:animEffect>
                                  </p:childTnLst>
                                </p:cTn>
                              </p:par>
                              <p:par>
                                <p:cTn id="12" presetID="10" presetClass="entr" presetSubtype="0" fill="hold" grpId="0" nodeType="withEffect">
                                  <p:stCondLst>
                                    <p:cond delay="250"/>
                                  </p:stCondLst>
                                  <p:iterate type="lt">
                                    <p:tmPct val="10000"/>
                                  </p:iterate>
                                  <p:childTnLst>
                                    <p:set>
                                      <p:cBhvr>
                                        <p:cTn id="13" dur="1" fill="hold">
                                          <p:stCondLst>
                                            <p:cond delay="0"/>
                                          </p:stCondLst>
                                        </p:cTn>
                                        <p:tgtEl>
                                          <p:spTgt spid="9"/>
                                        </p:tgtEl>
                                        <p:attrNameLst>
                                          <p:attrName>style.visibility</p:attrName>
                                        </p:attrNameLst>
                                      </p:cBhvr>
                                      <p:to>
                                        <p:strVal val="visible"/>
                                      </p:to>
                                    </p:set>
                                    <p:animEffect transition="in" filter="fade">
                                      <p:cBhvr>
                                        <p:cTn id="14" dur="250"/>
                                        <p:tgtEl>
                                          <p:spTgt spid="9"/>
                                        </p:tgtEl>
                                      </p:cBhvr>
                                    </p:animEffect>
                                  </p:childTnLst>
                                </p:cTn>
                              </p:par>
                              <p:par>
                                <p:cTn id="15" presetID="10" presetClass="entr" presetSubtype="0" fill="hold" grpId="0" nodeType="withEffect">
                                  <p:stCondLst>
                                    <p:cond delay="125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750"/>
                                        <p:tgtEl>
                                          <p:spTgt spid="15"/>
                                        </p:tgtEl>
                                      </p:cBhvr>
                                    </p:animEffect>
                                  </p:childTnLst>
                                </p:cTn>
                              </p:par>
                              <p:par>
                                <p:cTn id="18" presetID="2" presetClass="entr" presetSubtype="1" decel="5000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750" fill="hold"/>
                                        <p:tgtEl>
                                          <p:spTgt spid="12"/>
                                        </p:tgtEl>
                                        <p:attrNameLst>
                                          <p:attrName>ppt_x</p:attrName>
                                        </p:attrNameLst>
                                      </p:cBhvr>
                                      <p:tavLst>
                                        <p:tav tm="0">
                                          <p:val>
                                            <p:strVal val="#ppt_x"/>
                                          </p:val>
                                        </p:tav>
                                        <p:tav tm="100000">
                                          <p:val>
                                            <p:strVal val="#ppt_x"/>
                                          </p:val>
                                        </p:tav>
                                      </p:tavLst>
                                    </p:anim>
                                    <p:anim calcmode="lin" valueType="num">
                                      <p:cBhvr additive="base">
                                        <p:cTn id="21" dur="75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tmplLst>
          <p:tmpl>
            <p:tnLst>
              <p:par>
                <p:cTn presetID="2" presetClass="entr" presetSubtype="1" decel="5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4" grpId="0" animBg="1"/>
      <p:bldP spid="9" grpId="0"/>
      <p:bldP spid="12" grpId="0" animBg="1">
        <p:tmplLst>
          <p:tmpl>
            <p:tnLst>
              <p:par>
                <p:cTn presetID="2" presetClass="entr" presetSubtype="1" decel="5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P spid="15" grpId="0">
        <p:tmplLst>
          <p:tmpl>
            <p:tnLst>
              <p:par>
                <p:cTn presetID="10" presetClass="entr" presetSubtype="0" fill="hold" nodeType="withEffect">
                  <p:stCondLst>
                    <p:cond delay="1250"/>
                  </p:stCondLst>
                  <p:childTnLst>
                    <p:set>
                      <p:cBhvr>
                        <p:cTn dur="1" fill="hold">
                          <p:stCondLst>
                            <p:cond delay="0"/>
                          </p:stCondLst>
                        </p:cTn>
                        <p:tgtEl>
                          <p:spTgt spid="15"/>
                        </p:tgtEl>
                        <p:attrNameLst>
                          <p:attrName>style.visibility</p:attrName>
                        </p:attrNameLst>
                      </p:cBhvr>
                      <p:to>
                        <p:strVal val="visible"/>
                      </p:to>
                    </p:set>
                    <p:animEffect transition="in" filter="fade">
                      <p:cBhvr>
                        <p:cTn dur="750"/>
                        <p:tgtEl>
                          <p:spTgt spid="1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LEEN TITEL | Rood">
    <p:bg>
      <p:bgPr>
        <a:solidFill>
          <a:schemeClr val="bg2"/>
        </a:solid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DC2931D1-35F8-2620-7745-A721A75EB57B}"/>
              </a:ext>
            </a:extLst>
          </p:cNvPr>
          <p:cNvSpPr/>
          <p:nvPr userDrawn="1"/>
        </p:nvSpPr>
        <p:spPr>
          <a:xfrm>
            <a:off x="11136313" y="1"/>
            <a:ext cx="10556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C56DF02C-6FD9-3C8C-0CC3-4E43EB99362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86029" y="44693"/>
            <a:ext cx="984349" cy="606181"/>
          </a:xfrm>
          <a:prstGeom prst="rect">
            <a:avLst/>
          </a:prstGeom>
        </p:spPr>
      </p:pic>
      <p:sp>
        <p:nvSpPr>
          <p:cNvPr id="2" name="Titel 1">
            <a:extLst>
              <a:ext uri="{FF2B5EF4-FFF2-40B4-BE49-F238E27FC236}">
                <a16:creationId xmlns:a16="http://schemas.microsoft.com/office/drawing/2014/main" id="{FE671C20-08FD-1FCB-692E-DDA083C23C24}"/>
              </a:ext>
            </a:extLst>
          </p:cNvPr>
          <p:cNvSpPr>
            <a:spLocks noGrp="1"/>
          </p:cNvSpPr>
          <p:nvPr>
            <p:ph type="title" hasCustomPrompt="1"/>
          </p:nvPr>
        </p:nvSpPr>
        <p:spPr/>
        <p:txBody>
          <a:bodyPr/>
          <a:lstStyle>
            <a:lvl1pPr>
              <a:defRPr>
                <a:solidFill>
                  <a:schemeClr val="bg1"/>
                </a:solidFill>
              </a:defRPr>
            </a:lvl1pPr>
          </a:lstStyle>
          <a:p>
            <a:r>
              <a:rPr lang="nl-NL"/>
              <a:t>Plaats hier de titel</a:t>
            </a:r>
          </a:p>
        </p:txBody>
      </p:sp>
      <p:sp>
        <p:nvSpPr>
          <p:cNvPr id="4" name="Tijdelijke aanduiding voor datum 3">
            <a:extLst>
              <a:ext uri="{FF2B5EF4-FFF2-40B4-BE49-F238E27FC236}">
                <a16:creationId xmlns:a16="http://schemas.microsoft.com/office/drawing/2014/main" id="{0A3BE02F-4508-FFE8-F079-451BBA2E0E47}"/>
              </a:ext>
            </a:extLst>
          </p:cNvPr>
          <p:cNvSpPr>
            <a:spLocks noGrp="1"/>
          </p:cNvSpPr>
          <p:nvPr>
            <p:ph type="dt" sz="half" idx="10"/>
          </p:nvPr>
        </p:nvSpPr>
        <p:spPr>
          <a:xfrm>
            <a:off x="695326" y="6316709"/>
            <a:ext cx="2743200" cy="365125"/>
          </a:xfrm>
        </p:spPr>
        <p:txBody>
          <a:bodyPr/>
          <a:lstStyle/>
          <a:p>
            <a:fld id="{C1F1B8F6-4740-47BB-AE89-72CCACF9C76A}" type="datetime1">
              <a:rPr lang="nl-NL" smtClean="0"/>
              <a:t>26-2-2026</a:t>
            </a:fld>
            <a:endParaRPr lang="nl-NL"/>
          </a:p>
        </p:txBody>
      </p:sp>
      <p:sp>
        <p:nvSpPr>
          <p:cNvPr id="5" name="Tijdelijke aanduiding voor voettekst 4">
            <a:extLst>
              <a:ext uri="{FF2B5EF4-FFF2-40B4-BE49-F238E27FC236}">
                <a16:creationId xmlns:a16="http://schemas.microsoft.com/office/drawing/2014/main" id="{1359BF91-AC1D-E368-5A51-2AB2EB94C139}"/>
              </a:ext>
            </a:extLst>
          </p:cNvPr>
          <p:cNvSpPr>
            <a:spLocks noGrp="1"/>
          </p:cNvSpPr>
          <p:nvPr>
            <p:ph type="ftr" sz="quarter" idx="11"/>
          </p:nvPr>
        </p:nvSpPr>
        <p:spPr/>
        <p:txBody>
          <a:bodyPr/>
          <a:lstStyle>
            <a:lvl1pPr>
              <a:defRPr>
                <a:solidFill>
                  <a:schemeClr val="bg2"/>
                </a:solidFill>
              </a:defRPr>
            </a:lvl1pPr>
          </a:lstStyle>
          <a:p>
            <a:r>
              <a:rPr lang="nl-NL"/>
              <a:t>Trimbos-instituut</a:t>
            </a:r>
          </a:p>
        </p:txBody>
      </p:sp>
      <p:sp>
        <p:nvSpPr>
          <p:cNvPr id="6" name="Tijdelijke aanduiding voor dianummer 5">
            <a:extLst>
              <a:ext uri="{FF2B5EF4-FFF2-40B4-BE49-F238E27FC236}">
                <a16:creationId xmlns:a16="http://schemas.microsoft.com/office/drawing/2014/main" id="{2350282C-56C1-00E7-DB9F-BFCDB06597DE}"/>
              </a:ext>
            </a:extLst>
          </p:cNvPr>
          <p:cNvSpPr>
            <a:spLocks noGrp="1"/>
          </p:cNvSpPr>
          <p:nvPr>
            <p:ph type="sldNum" sz="quarter" idx="12"/>
          </p:nvPr>
        </p:nvSpPr>
        <p:spPr>
          <a:xfrm>
            <a:off x="11493019" y="6316710"/>
            <a:ext cx="342274" cy="365125"/>
          </a:xfrm>
        </p:spPr>
        <p:txBody>
          <a:bodyPr/>
          <a:lstStyle>
            <a:lvl1pPr>
              <a:defRPr>
                <a:solidFill>
                  <a:schemeClr val="bg2"/>
                </a:solidFill>
              </a:defRPr>
            </a:lvl1pPr>
          </a:lstStyle>
          <a:p>
            <a:fld id="{2511F9A8-FB10-2941-AA88-E6350135DB26}" type="slidenum">
              <a:rPr lang="nl-NL" smtClean="0"/>
              <a:pPr/>
              <a:t>‹#›</a:t>
            </a:fld>
            <a:endParaRPr lang="nl-NL"/>
          </a:p>
        </p:txBody>
      </p:sp>
      <p:sp>
        <p:nvSpPr>
          <p:cNvPr id="7" name="Rechthoek 6">
            <a:extLst>
              <a:ext uri="{FF2B5EF4-FFF2-40B4-BE49-F238E27FC236}">
                <a16:creationId xmlns:a16="http://schemas.microsoft.com/office/drawing/2014/main" id="{9F689BCE-CE60-B5F0-6FE7-DDCE73CE4CDA}"/>
              </a:ext>
            </a:extLst>
          </p:cNvPr>
          <p:cNvSpPr/>
          <p:nvPr userDrawn="1"/>
        </p:nvSpPr>
        <p:spPr>
          <a:xfrm>
            <a:off x="0" y="-425941"/>
            <a:ext cx="1570686"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0" cap="none" baseline="0" noProof="0" err="1">
                <a:solidFill>
                  <a:schemeClr val="tx1"/>
                </a:solidFill>
                <a:latin typeface="+mj-lt"/>
              </a:rPr>
              <a:t>Alleen</a:t>
            </a:r>
            <a:r>
              <a:rPr lang="en-GB" sz="1600" b="0" cap="none" baseline="0" noProof="0">
                <a:solidFill>
                  <a:schemeClr val="tx1"/>
                </a:solidFill>
                <a:latin typeface="+mj-lt"/>
              </a:rPr>
              <a:t> </a:t>
            </a:r>
            <a:r>
              <a:rPr lang="en-GB" sz="1600" b="0" cap="none" baseline="0" noProof="0" err="1">
                <a:solidFill>
                  <a:schemeClr val="tx1"/>
                </a:solidFill>
                <a:latin typeface="+mj-lt"/>
              </a:rPr>
              <a:t>titel</a:t>
            </a:r>
            <a:r>
              <a:rPr lang="en-GB" sz="1600" b="0" cap="none" baseline="0" noProof="0">
                <a:solidFill>
                  <a:schemeClr val="tx1"/>
                </a:solidFill>
                <a:latin typeface="+mj-lt"/>
              </a:rPr>
              <a:t> | Rood</a:t>
            </a:r>
          </a:p>
        </p:txBody>
      </p:sp>
    </p:spTree>
    <p:extLst>
      <p:ext uri="{BB962C8B-B14F-4D97-AF65-F5344CB8AC3E}">
        <p14:creationId xmlns:p14="http://schemas.microsoft.com/office/powerpoint/2010/main" val="3968120407"/>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671C20-08FD-1FCB-692E-DDA083C23C24}"/>
              </a:ext>
            </a:extLst>
          </p:cNvPr>
          <p:cNvSpPr>
            <a:spLocks noGrp="1"/>
          </p:cNvSpPr>
          <p:nvPr>
            <p:ph type="title" hasCustomPrompt="1"/>
          </p:nvPr>
        </p:nvSpPr>
        <p:spPr/>
        <p:txBody>
          <a:bodyPr/>
          <a:lstStyle/>
          <a:p>
            <a:r>
              <a:rPr lang="nl-NL"/>
              <a:t>Plaats hier de titel</a:t>
            </a:r>
          </a:p>
        </p:txBody>
      </p:sp>
      <p:sp>
        <p:nvSpPr>
          <p:cNvPr id="4" name="Tijdelijke aanduiding voor datum 3">
            <a:extLst>
              <a:ext uri="{FF2B5EF4-FFF2-40B4-BE49-F238E27FC236}">
                <a16:creationId xmlns:a16="http://schemas.microsoft.com/office/drawing/2014/main" id="{0A3BE02F-4508-FFE8-F079-451BBA2E0E47}"/>
              </a:ext>
            </a:extLst>
          </p:cNvPr>
          <p:cNvSpPr>
            <a:spLocks noGrp="1"/>
          </p:cNvSpPr>
          <p:nvPr>
            <p:ph type="dt" sz="half" idx="10"/>
          </p:nvPr>
        </p:nvSpPr>
        <p:spPr>
          <a:xfrm>
            <a:off x="695326" y="6316709"/>
            <a:ext cx="2743200" cy="365125"/>
          </a:xfrm>
        </p:spPr>
        <p:txBody>
          <a:bodyPr/>
          <a:lstStyle/>
          <a:p>
            <a:fld id="{E53DFAA2-FE74-49DF-91D0-7EBA91427302}" type="datetime1">
              <a:rPr lang="nl-NL" smtClean="0"/>
              <a:t>26-2-2026</a:t>
            </a:fld>
            <a:endParaRPr lang="nl-NL"/>
          </a:p>
        </p:txBody>
      </p:sp>
      <p:sp>
        <p:nvSpPr>
          <p:cNvPr id="5" name="Tijdelijke aanduiding voor voettekst 4">
            <a:extLst>
              <a:ext uri="{FF2B5EF4-FFF2-40B4-BE49-F238E27FC236}">
                <a16:creationId xmlns:a16="http://schemas.microsoft.com/office/drawing/2014/main" id="{1359BF91-AC1D-E368-5A51-2AB2EB94C139}"/>
              </a:ext>
            </a:extLst>
          </p:cNvPr>
          <p:cNvSpPr>
            <a:spLocks noGrp="1"/>
          </p:cNvSpPr>
          <p:nvPr>
            <p:ph type="ftr" sz="quarter" idx="11"/>
          </p:nvPr>
        </p:nvSpPr>
        <p:spPr/>
        <p:txBody>
          <a:bodyPr/>
          <a:lstStyle/>
          <a:p>
            <a:r>
              <a:rPr lang="nl-NL"/>
              <a:t>Trimbos-instituut</a:t>
            </a:r>
          </a:p>
        </p:txBody>
      </p:sp>
      <p:sp>
        <p:nvSpPr>
          <p:cNvPr id="6" name="Tijdelijke aanduiding voor dianummer 5">
            <a:extLst>
              <a:ext uri="{FF2B5EF4-FFF2-40B4-BE49-F238E27FC236}">
                <a16:creationId xmlns:a16="http://schemas.microsoft.com/office/drawing/2014/main" id="{2350282C-56C1-00E7-DB9F-BFCDB06597DE}"/>
              </a:ext>
            </a:extLst>
          </p:cNvPr>
          <p:cNvSpPr>
            <a:spLocks noGrp="1"/>
          </p:cNvSpPr>
          <p:nvPr>
            <p:ph type="sldNum" sz="quarter" idx="12"/>
          </p:nvPr>
        </p:nvSpPr>
        <p:spPr>
          <a:xfrm>
            <a:off x="11493019" y="6316710"/>
            <a:ext cx="342274" cy="365125"/>
          </a:xfrm>
        </p:spPr>
        <p:txBody>
          <a:bodyPr/>
          <a:lstStyle/>
          <a:p>
            <a:fld id="{2511F9A8-FB10-2941-AA88-E6350135DB26}" type="slidenum">
              <a:rPr lang="nl-NL" smtClean="0"/>
              <a:t>‹#›</a:t>
            </a:fld>
            <a:endParaRPr lang="nl-NL"/>
          </a:p>
        </p:txBody>
      </p:sp>
      <p:sp>
        <p:nvSpPr>
          <p:cNvPr id="7" name="Rechthoek 6">
            <a:extLst>
              <a:ext uri="{FF2B5EF4-FFF2-40B4-BE49-F238E27FC236}">
                <a16:creationId xmlns:a16="http://schemas.microsoft.com/office/drawing/2014/main" id="{9F689BCE-CE60-B5F0-6FE7-DDCE73CE4CDA}"/>
              </a:ext>
            </a:extLst>
          </p:cNvPr>
          <p:cNvSpPr/>
          <p:nvPr userDrawn="1"/>
        </p:nvSpPr>
        <p:spPr>
          <a:xfrm>
            <a:off x="0" y="-425941"/>
            <a:ext cx="1262525"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0" cap="none" baseline="0" noProof="0" err="1">
                <a:solidFill>
                  <a:schemeClr val="tx1"/>
                </a:solidFill>
                <a:latin typeface="+mj-lt"/>
              </a:rPr>
              <a:t>Tekst</a:t>
            </a:r>
            <a:r>
              <a:rPr lang="en-GB" sz="1600" b="0" cap="none" baseline="0" noProof="0">
                <a:solidFill>
                  <a:schemeClr val="tx1"/>
                </a:solidFill>
                <a:latin typeface="+mj-lt"/>
              </a:rPr>
              <a:t> + </a:t>
            </a:r>
            <a:r>
              <a:rPr lang="en-GB" sz="1600" b="0" cap="none" baseline="0" noProof="0" err="1">
                <a:solidFill>
                  <a:schemeClr val="tx1"/>
                </a:solidFill>
                <a:latin typeface="+mj-lt"/>
              </a:rPr>
              <a:t>grafiek</a:t>
            </a:r>
            <a:endParaRPr lang="en-GB" sz="1600" b="0" cap="none" baseline="0" noProof="0">
              <a:solidFill>
                <a:schemeClr val="tx1"/>
              </a:solidFill>
              <a:latin typeface="+mj-lt"/>
            </a:endParaRPr>
          </a:p>
        </p:txBody>
      </p:sp>
      <p:sp>
        <p:nvSpPr>
          <p:cNvPr id="9" name="Tijdelijke aanduiding voor tekst 8">
            <a:extLst>
              <a:ext uri="{FF2B5EF4-FFF2-40B4-BE49-F238E27FC236}">
                <a16:creationId xmlns:a16="http://schemas.microsoft.com/office/drawing/2014/main" id="{2FAB663E-C0B9-9AD1-CC3B-2A89227E8768}"/>
              </a:ext>
            </a:extLst>
          </p:cNvPr>
          <p:cNvSpPr>
            <a:spLocks noGrp="1"/>
          </p:cNvSpPr>
          <p:nvPr>
            <p:ph type="body" sz="quarter" idx="13" hasCustomPrompt="1"/>
          </p:nvPr>
        </p:nvSpPr>
        <p:spPr>
          <a:xfrm>
            <a:off x="695326" y="1412875"/>
            <a:ext cx="4513262" cy="4752975"/>
          </a:xfrm>
        </p:spPr>
        <p:txBody>
          <a:bodyPr/>
          <a:lstStyle/>
          <a:p>
            <a:pPr lvl="0"/>
            <a:r>
              <a:rPr lang="nl-NL" err="1"/>
              <a:t>Bullet</a:t>
            </a:r>
            <a:endParaRPr lang="nl-NL"/>
          </a:p>
          <a:p>
            <a:pPr lvl="1"/>
            <a:r>
              <a:rPr lang="nl-NL"/>
              <a:t>Sub-</a:t>
            </a:r>
            <a:r>
              <a:rPr lang="nl-NL" err="1"/>
              <a:t>bullet</a:t>
            </a:r>
            <a:r>
              <a:rPr lang="nl-NL"/>
              <a:t> #1</a:t>
            </a:r>
          </a:p>
          <a:p>
            <a:pPr lvl="2"/>
            <a:r>
              <a:rPr lang="nl-NL"/>
              <a:t>Sub-</a:t>
            </a:r>
            <a:r>
              <a:rPr lang="nl-NL" err="1"/>
              <a:t>bullet</a:t>
            </a:r>
            <a:r>
              <a:rPr lang="nl-NL"/>
              <a:t> #2</a:t>
            </a:r>
          </a:p>
          <a:p>
            <a:pPr lvl="3"/>
            <a:r>
              <a:rPr lang="nl-NL"/>
              <a:t>Leestekst</a:t>
            </a:r>
          </a:p>
          <a:p>
            <a:pPr lvl="4"/>
            <a:r>
              <a:rPr lang="nl-NL"/>
              <a:t>Subtitel</a:t>
            </a:r>
          </a:p>
          <a:p>
            <a:pPr lvl="5"/>
            <a:r>
              <a:rPr lang="nl-NL"/>
              <a:t>Alt. Subtitel</a:t>
            </a:r>
          </a:p>
          <a:p>
            <a:pPr lvl="6"/>
            <a:r>
              <a:rPr lang="nl-NL"/>
              <a:t>Numerieke </a:t>
            </a:r>
            <a:r>
              <a:rPr lang="nl-NL" err="1"/>
              <a:t>bullet</a:t>
            </a:r>
            <a:endParaRPr lang="nl-NL"/>
          </a:p>
          <a:p>
            <a:pPr lvl="7"/>
            <a:r>
              <a:rPr lang="nl-NL"/>
              <a:t>Alfabetische </a:t>
            </a:r>
            <a:r>
              <a:rPr lang="nl-NL" err="1"/>
              <a:t>bullet</a:t>
            </a:r>
            <a:endParaRPr lang="nl-NL"/>
          </a:p>
          <a:p>
            <a:pPr lvl="8"/>
            <a:r>
              <a:rPr lang="nl-NL"/>
              <a:t>Bron</a:t>
            </a:r>
          </a:p>
        </p:txBody>
      </p:sp>
      <p:sp>
        <p:nvSpPr>
          <p:cNvPr id="8" name="Tijdelijke aanduiding voor grafiek 17">
            <a:extLst>
              <a:ext uri="{FF2B5EF4-FFF2-40B4-BE49-F238E27FC236}">
                <a16:creationId xmlns:a16="http://schemas.microsoft.com/office/drawing/2014/main" id="{D9BB7AAA-5AE4-F7D8-1E5D-3B1E48B43C7D}"/>
              </a:ext>
            </a:extLst>
          </p:cNvPr>
          <p:cNvSpPr>
            <a:spLocks noGrp="1"/>
          </p:cNvSpPr>
          <p:nvPr>
            <p:ph type="chart" sz="quarter" idx="14" hasCustomPrompt="1"/>
          </p:nvPr>
        </p:nvSpPr>
        <p:spPr>
          <a:xfrm>
            <a:off x="5903911" y="1412875"/>
            <a:ext cx="4513263" cy="4752975"/>
          </a:xfrm>
          <a:solidFill>
            <a:schemeClr val="bg1">
              <a:lumMod val="95000"/>
            </a:schemeClr>
          </a:solidFill>
        </p:spPr>
        <p:txBody>
          <a:bodyPr tIns="0" bIns="1080000" anchor="ctr" anchorCtr="0"/>
          <a:lstStyle>
            <a:lvl1pPr marL="0" indent="0" algn="ctr">
              <a:buNone/>
              <a:defRPr sz="1200" i="1">
                <a:solidFill>
                  <a:schemeClr val="bg1">
                    <a:lumMod val="50000"/>
                  </a:schemeClr>
                </a:solidFill>
              </a:defRPr>
            </a:lvl1pPr>
          </a:lstStyle>
          <a:p>
            <a:r>
              <a:rPr lang="nl-NL"/>
              <a:t>Klik op onderstaand pictogram om een grafiek in te voegen</a:t>
            </a:r>
          </a:p>
        </p:txBody>
      </p:sp>
      <p:grpSp>
        <p:nvGrpSpPr>
          <p:cNvPr id="10" name="INSTRUCTIE">
            <a:extLst>
              <a:ext uri="{FF2B5EF4-FFF2-40B4-BE49-F238E27FC236}">
                <a16:creationId xmlns:a16="http://schemas.microsoft.com/office/drawing/2014/main" id="{6B70F255-A3A8-258C-4D6C-F020B808EF86}"/>
              </a:ext>
            </a:extLst>
          </p:cNvPr>
          <p:cNvGrpSpPr/>
          <p:nvPr userDrawn="1"/>
        </p:nvGrpSpPr>
        <p:grpSpPr>
          <a:xfrm>
            <a:off x="-3786437" y="0"/>
            <a:ext cx="3693386" cy="5359349"/>
            <a:chOff x="-3786437" y="0"/>
            <a:chExt cx="3693386" cy="5359349"/>
          </a:xfrm>
        </p:grpSpPr>
        <p:sp>
          <p:nvSpPr>
            <p:cNvPr id="11" name="Rechthoek 10">
              <a:extLst>
                <a:ext uri="{FF2B5EF4-FFF2-40B4-BE49-F238E27FC236}">
                  <a16:creationId xmlns:a16="http://schemas.microsoft.com/office/drawing/2014/main" id="{14980C29-3EB7-EDDD-90EF-C5732EBE6F72}"/>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Tekstniveaus kiezen</a:t>
              </a:r>
            </a:p>
          </p:txBody>
        </p:sp>
        <p:sp>
          <p:nvSpPr>
            <p:cNvPr id="12" name="Ovaal 11">
              <a:extLst>
                <a:ext uri="{FF2B5EF4-FFF2-40B4-BE49-F238E27FC236}">
                  <a16:creationId xmlns:a16="http://schemas.microsoft.com/office/drawing/2014/main" id="{1D418A8F-B47D-8C56-5262-4DF485998E60}"/>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3" name="Rechthoek 12">
              <a:extLst>
                <a:ext uri="{FF2B5EF4-FFF2-40B4-BE49-F238E27FC236}">
                  <a16:creationId xmlns:a16="http://schemas.microsoft.com/office/drawing/2014/main" id="{F90B2AD6-847F-9B8D-6788-69E0596AF65B}"/>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bg2"/>
                </a:buClr>
                <a:buSzTx/>
                <a:buFont typeface="Wingdings" pitchFamily="2" charset="2"/>
                <a:buChar char="§"/>
                <a:tabLst/>
                <a:defRPr/>
              </a:pP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14" name="Ovaal 13">
              <a:extLst>
                <a:ext uri="{FF2B5EF4-FFF2-40B4-BE49-F238E27FC236}">
                  <a16:creationId xmlns:a16="http://schemas.microsoft.com/office/drawing/2014/main" id="{FABB5607-9EDC-6A81-180E-27425EDA6D1E}"/>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5" name="Rechthoek 14">
              <a:extLst>
                <a:ext uri="{FF2B5EF4-FFF2-40B4-BE49-F238E27FC236}">
                  <a16:creationId xmlns:a16="http://schemas.microsoft.com/office/drawing/2014/main" id="{CD206392-F16C-5B80-5D98-84D5F57EE4DC}"/>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6" name="Rechthoek 15">
              <a:extLst>
                <a:ext uri="{FF2B5EF4-FFF2-40B4-BE49-F238E27FC236}">
                  <a16:creationId xmlns:a16="http://schemas.microsoft.com/office/drawing/2014/main" id="{54E9394C-81B3-282B-A10E-C4BF83D07691}"/>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tx2"/>
                </a:buClr>
                <a:buSzTx/>
                <a:buFont typeface="Wingdings" pitchFamily="2" charset="2"/>
                <a:buChar char="§"/>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Sub-</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 #1</a:t>
              </a:r>
            </a:p>
          </p:txBody>
        </p:sp>
        <p:sp>
          <p:nvSpPr>
            <p:cNvPr id="17" name="Ovaal 16">
              <a:extLst>
                <a:ext uri="{FF2B5EF4-FFF2-40B4-BE49-F238E27FC236}">
                  <a16:creationId xmlns:a16="http://schemas.microsoft.com/office/drawing/2014/main" id="{590882AE-2F0D-A130-0BCF-23F8E86D76C5}"/>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8" name="Rechthoek 17">
              <a:extLst>
                <a:ext uri="{FF2B5EF4-FFF2-40B4-BE49-F238E27FC236}">
                  <a16:creationId xmlns:a16="http://schemas.microsoft.com/office/drawing/2014/main" id="{FD6BE901-08B4-BF36-2D21-EB936E33753D}"/>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539750" marR="0" lvl="0" indent="-177800" defTabSz="914400" eaLnBrk="1" fontAlgn="auto" latinLnBrk="0" hangingPunct="1">
                <a:lnSpc>
                  <a:spcPct val="100000"/>
                </a:lnSpc>
                <a:spcBef>
                  <a:spcPts val="600"/>
                </a:spcBef>
                <a:spcAft>
                  <a:spcPts val="600"/>
                </a:spcAft>
                <a:buClr>
                  <a:schemeClr val="bg2"/>
                </a:buClr>
                <a:buSzTx/>
                <a:buFont typeface="Calibri" panose="020F0502020204030204" pitchFamily="34" charset="0"/>
                <a:buChar char="–"/>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Sub-</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 #2</a:t>
              </a:r>
            </a:p>
          </p:txBody>
        </p:sp>
        <p:sp>
          <p:nvSpPr>
            <p:cNvPr id="19" name="Ovaal 18">
              <a:extLst>
                <a:ext uri="{FF2B5EF4-FFF2-40B4-BE49-F238E27FC236}">
                  <a16:creationId xmlns:a16="http://schemas.microsoft.com/office/drawing/2014/main" id="{40D667EA-E878-FC02-EA1C-7934C1A55758}"/>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0" name="Rechthoek 19">
              <a:extLst>
                <a:ext uri="{FF2B5EF4-FFF2-40B4-BE49-F238E27FC236}">
                  <a16:creationId xmlns:a16="http://schemas.microsoft.com/office/drawing/2014/main" id="{29D55F74-8E16-B060-82A1-0FA15D6EBB67}"/>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Leestekst</a:t>
              </a:r>
            </a:p>
          </p:txBody>
        </p:sp>
        <p:sp>
          <p:nvSpPr>
            <p:cNvPr id="21" name="Ovaal 20">
              <a:extLst>
                <a:ext uri="{FF2B5EF4-FFF2-40B4-BE49-F238E27FC236}">
                  <a16:creationId xmlns:a16="http://schemas.microsoft.com/office/drawing/2014/main" id="{4FBD9575-C41E-A5C3-7532-2A5F78F033AC}"/>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2" name="Rechthoek 21">
              <a:extLst>
                <a:ext uri="{FF2B5EF4-FFF2-40B4-BE49-F238E27FC236}">
                  <a16:creationId xmlns:a16="http://schemas.microsoft.com/office/drawing/2014/main" id="{41962051-A395-D972-6509-E911B863CD88}"/>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600" b="1" i="0" u="none" strike="noStrike" kern="0" cap="none" spc="0" normalizeH="0" baseline="0" noProof="0">
                  <a:ln>
                    <a:noFill/>
                  </a:ln>
                  <a:solidFill>
                    <a:schemeClr val="tx1"/>
                  </a:solidFill>
                  <a:effectLst/>
                  <a:uLnTx/>
                  <a:uFillTx/>
                  <a:latin typeface="+mn-lt"/>
                  <a:cs typeface="Calibri" panose="020F0502020204030204" pitchFamily="34" charset="0"/>
                </a:rPr>
                <a:t>Subtitel</a:t>
              </a:r>
            </a:p>
          </p:txBody>
        </p:sp>
        <p:sp>
          <p:nvSpPr>
            <p:cNvPr id="23" name="Ovaal 22">
              <a:extLst>
                <a:ext uri="{FF2B5EF4-FFF2-40B4-BE49-F238E27FC236}">
                  <a16:creationId xmlns:a16="http://schemas.microsoft.com/office/drawing/2014/main" id="{07616AC3-F175-89DD-075C-599347CB77F8}"/>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4" name="Rechthoek 23">
              <a:extLst>
                <a:ext uri="{FF2B5EF4-FFF2-40B4-BE49-F238E27FC236}">
                  <a16:creationId xmlns:a16="http://schemas.microsoft.com/office/drawing/2014/main" id="{F7F75711-A6E6-11B2-662C-F7845781FE6D}"/>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chemeClr val="bg2"/>
                </a:buClr>
                <a:buSzTx/>
                <a:buFont typeface="+mj-lt"/>
                <a:buAutoNum type="arabicPeriod"/>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Numerieke </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25" name="Ovaal 24">
              <a:extLst>
                <a:ext uri="{FF2B5EF4-FFF2-40B4-BE49-F238E27FC236}">
                  <a16:creationId xmlns:a16="http://schemas.microsoft.com/office/drawing/2014/main" id="{3306A33E-C72A-25DB-3435-E1675A10BD75}"/>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6" name="Rechthoek 25">
              <a:extLst>
                <a:ext uri="{FF2B5EF4-FFF2-40B4-BE49-F238E27FC236}">
                  <a16:creationId xmlns:a16="http://schemas.microsoft.com/office/drawing/2014/main" id="{8F9A8299-B246-4B19-CCB5-7824A0138955}"/>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546100" marR="0" lvl="0" indent="-273050" defTabSz="914400" eaLnBrk="1" fontAlgn="auto" latinLnBrk="0" hangingPunct="1">
                <a:lnSpc>
                  <a:spcPct val="100000"/>
                </a:lnSpc>
                <a:spcBef>
                  <a:spcPts val="600"/>
                </a:spcBef>
                <a:spcAft>
                  <a:spcPts val="600"/>
                </a:spcAft>
                <a:buClr>
                  <a:schemeClr val="bg2"/>
                </a:buClr>
                <a:buSzTx/>
                <a:buFont typeface="+mj-lt"/>
                <a:buAutoNum type="alphaLcPeriod"/>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Alfabetische </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27" name="Ovaal 26">
              <a:extLst>
                <a:ext uri="{FF2B5EF4-FFF2-40B4-BE49-F238E27FC236}">
                  <a16:creationId xmlns:a16="http://schemas.microsoft.com/office/drawing/2014/main" id="{EF800939-CBB0-362E-B8D3-9AEAE8B42C43}"/>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8" name="Rechthoek 27">
              <a:extLst>
                <a:ext uri="{FF2B5EF4-FFF2-40B4-BE49-F238E27FC236}">
                  <a16:creationId xmlns:a16="http://schemas.microsoft.com/office/drawing/2014/main" id="{EBEFF9A2-9EFB-72ED-8C5A-BF43C6EF8971}"/>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12700" marR="0" lvl="0" indent="0" defTabSz="914400" eaLnBrk="1" fontAlgn="auto" latinLnBrk="0" hangingPunct="1">
                <a:lnSpc>
                  <a:spcPct val="100000"/>
                </a:lnSpc>
                <a:spcBef>
                  <a:spcPts val="600"/>
                </a:spcBef>
                <a:spcAft>
                  <a:spcPts val="600"/>
                </a:spcAft>
                <a:buClr>
                  <a:schemeClr val="tx1"/>
                </a:buClr>
                <a:buSzTx/>
                <a:buFont typeface="Arial" panose="020B0604020202020204" pitchFamily="34" charset="0"/>
                <a:buNone/>
                <a:tabLst/>
                <a:defRPr/>
              </a:pPr>
              <a:r>
                <a:rPr kumimoji="0" lang="nl-NL" sz="1000" b="0" i="1" u="none" strike="noStrike" kern="0" cap="none" spc="0" normalizeH="0" baseline="0" noProof="0">
                  <a:ln>
                    <a:noFill/>
                  </a:ln>
                  <a:solidFill>
                    <a:schemeClr val="bg1">
                      <a:lumMod val="50000"/>
                    </a:schemeClr>
                  </a:solidFill>
                  <a:effectLst/>
                  <a:uLnTx/>
                  <a:uFillTx/>
                  <a:latin typeface="+mn-lt"/>
                  <a:cs typeface="Calibri" panose="020F0502020204030204" pitchFamily="34" charset="0"/>
                </a:rPr>
                <a:t>Bron</a:t>
              </a:r>
            </a:p>
          </p:txBody>
        </p:sp>
        <p:sp>
          <p:nvSpPr>
            <p:cNvPr id="29" name="Ovaal 28">
              <a:extLst>
                <a:ext uri="{FF2B5EF4-FFF2-40B4-BE49-F238E27FC236}">
                  <a16:creationId xmlns:a16="http://schemas.microsoft.com/office/drawing/2014/main" id="{1C5C88D2-6FBA-C062-5CFF-8C132427F9C7}"/>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0" name="Rechthoek 29">
              <a:extLst>
                <a:ext uri="{FF2B5EF4-FFF2-40B4-BE49-F238E27FC236}">
                  <a16:creationId xmlns:a16="http://schemas.microsoft.com/office/drawing/2014/main" id="{C72FF52B-A4A3-1277-742A-CB4EAEB57C9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1" i="0" u="none" strike="noStrike" kern="0" cap="none" spc="0" normalizeH="0" baseline="0" noProof="0">
                  <a:ln>
                    <a:noFill/>
                  </a:ln>
                  <a:solidFill>
                    <a:schemeClr val="tx1"/>
                  </a:solidFill>
                  <a:effectLst/>
                  <a:uLnTx/>
                  <a:uFillTx/>
                  <a:latin typeface="+mn-lt"/>
                  <a:cs typeface="Calibri" panose="020F0502020204030204" pitchFamily="34" charset="0"/>
                </a:rPr>
                <a:t>Alt. Subtitel </a:t>
              </a:r>
            </a:p>
          </p:txBody>
        </p:sp>
        <p:sp>
          <p:nvSpPr>
            <p:cNvPr id="31" name="Rechthoek 30">
              <a:extLst>
                <a:ext uri="{FF2B5EF4-FFF2-40B4-BE49-F238E27FC236}">
                  <a16:creationId xmlns:a16="http://schemas.microsoft.com/office/drawing/2014/main" id="{EBB7C5F4-1BC1-C734-C5BD-B78EE5185CFE}"/>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32" name="ICOON_info">
              <a:extLst>
                <a:ext uri="{FF2B5EF4-FFF2-40B4-BE49-F238E27FC236}">
                  <a16:creationId xmlns:a16="http://schemas.microsoft.com/office/drawing/2014/main" id="{8FDCD98F-DF5A-00F1-1635-5A794B64EDA6}"/>
                </a:ext>
              </a:extLst>
            </p:cNvPr>
            <p:cNvGrpSpPr/>
            <p:nvPr userDrawn="1"/>
          </p:nvGrpSpPr>
          <p:grpSpPr>
            <a:xfrm>
              <a:off x="-376736" y="4400186"/>
              <a:ext cx="283685" cy="283685"/>
              <a:chOff x="-510741" y="5913713"/>
              <a:chExt cx="267555" cy="267555"/>
            </a:xfrm>
          </p:grpSpPr>
          <p:sp>
            <p:nvSpPr>
              <p:cNvPr id="74" name="Ovaal 73">
                <a:extLst>
                  <a:ext uri="{FF2B5EF4-FFF2-40B4-BE49-F238E27FC236}">
                    <a16:creationId xmlns:a16="http://schemas.microsoft.com/office/drawing/2014/main" id="{EF480D36-191C-56CD-73FF-E93D064FF7F6}"/>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75" name="Graphic 163" descr="Informatie">
                <a:extLst>
                  <a:ext uri="{FF2B5EF4-FFF2-40B4-BE49-F238E27FC236}">
                    <a16:creationId xmlns:a16="http://schemas.microsoft.com/office/drawing/2014/main" id="{3DBA607F-F0E2-CC09-8A2E-3F3A02C0C28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33" name="VOORBEELD">
              <a:extLst>
                <a:ext uri="{FF2B5EF4-FFF2-40B4-BE49-F238E27FC236}">
                  <a16:creationId xmlns:a16="http://schemas.microsoft.com/office/drawing/2014/main" id="{F9EF1238-5265-4884-F89D-B85776742AA1}"/>
                </a:ext>
              </a:extLst>
            </p:cNvPr>
            <p:cNvGrpSpPr/>
            <p:nvPr userDrawn="1"/>
          </p:nvGrpSpPr>
          <p:grpSpPr>
            <a:xfrm>
              <a:off x="-3605171" y="458674"/>
              <a:ext cx="3234311" cy="558875"/>
              <a:chOff x="-3605171" y="458674"/>
              <a:chExt cx="3234311" cy="558875"/>
            </a:xfrm>
          </p:grpSpPr>
          <p:sp>
            <p:nvSpPr>
              <p:cNvPr id="34" name="Rechthoek 33">
                <a:extLst>
                  <a:ext uri="{FF2B5EF4-FFF2-40B4-BE49-F238E27FC236}">
                    <a16:creationId xmlns:a16="http://schemas.microsoft.com/office/drawing/2014/main" id="{FBF0D167-77B5-F417-7DBD-E8A52DECEF60}"/>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a:solidFill>
                      <a:srgbClr val="211F26"/>
                    </a:solidFill>
                    <a:latin typeface="Calibri" panose="020F0502020204030204" pitchFamily="34" charset="0"/>
                    <a:cs typeface="Calibri" panose="020F0502020204030204" pitchFamily="34" charset="0"/>
                  </a:rPr>
                  <a:t>Start</a:t>
                </a:r>
              </a:p>
            </p:txBody>
          </p:sp>
          <p:sp>
            <p:nvSpPr>
              <p:cNvPr id="35" name="Rechthoek 34">
                <a:extLst>
                  <a:ext uri="{FF2B5EF4-FFF2-40B4-BE49-F238E27FC236}">
                    <a16:creationId xmlns:a16="http://schemas.microsoft.com/office/drawing/2014/main" id="{EAB42098-DF1D-194C-6064-AB1EFAA5AC02}"/>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36" name="Groep 35">
                <a:extLst>
                  <a:ext uri="{FF2B5EF4-FFF2-40B4-BE49-F238E27FC236}">
                    <a16:creationId xmlns:a16="http://schemas.microsoft.com/office/drawing/2014/main" id="{EA0C9B8F-C20F-B8BD-AB79-618E18FA8422}"/>
                  </a:ext>
                </a:extLst>
              </p:cNvPr>
              <p:cNvGrpSpPr/>
              <p:nvPr userDrawn="1"/>
            </p:nvGrpSpPr>
            <p:grpSpPr>
              <a:xfrm>
                <a:off x="-3386247" y="830871"/>
                <a:ext cx="139423" cy="109566"/>
                <a:chOff x="-2866744" y="827071"/>
                <a:chExt cx="168701" cy="132575"/>
              </a:xfrm>
            </p:grpSpPr>
            <p:grpSp>
              <p:nvGrpSpPr>
                <p:cNvPr id="67" name="Groep 66">
                  <a:extLst>
                    <a:ext uri="{FF2B5EF4-FFF2-40B4-BE49-F238E27FC236}">
                      <a16:creationId xmlns:a16="http://schemas.microsoft.com/office/drawing/2014/main" id="{3E37B261-8F7B-C5AB-C944-EC7BBB5C69BF}"/>
                    </a:ext>
                  </a:extLst>
                </p:cNvPr>
                <p:cNvGrpSpPr/>
                <p:nvPr userDrawn="1"/>
              </p:nvGrpSpPr>
              <p:grpSpPr>
                <a:xfrm>
                  <a:off x="-2866744" y="827071"/>
                  <a:ext cx="168701" cy="132575"/>
                  <a:chOff x="-2866744" y="827071"/>
                  <a:chExt cx="168701" cy="132575"/>
                </a:xfrm>
              </p:grpSpPr>
              <p:cxnSp>
                <p:nvCxnSpPr>
                  <p:cNvPr id="69" name="Rechte verbindingslijn 68">
                    <a:extLst>
                      <a:ext uri="{FF2B5EF4-FFF2-40B4-BE49-F238E27FC236}">
                        <a16:creationId xmlns:a16="http://schemas.microsoft.com/office/drawing/2014/main" id="{987AD57A-F3E6-5214-EEE9-E790DEB3E861}"/>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0A2ABDB5-6584-F0F7-FE37-A4988707D73C}"/>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5D525B1C-C9C6-374A-FB67-F06F76B2B11B}"/>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55B97085-0517-C8AC-FDAC-BBBA2CEA16F9}"/>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6ACBB051-A7E7-C41E-8E64-B198F27906E8}"/>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8" name="Pijl: rechts 233">
                  <a:extLst>
                    <a:ext uri="{FF2B5EF4-FFF2-40B4-BE49-F238E27FC236}">
                      <a16:creationId xmlns:a16="http://schemas.microsoft.com/office/drawing/2014/main" id="{DDC8B11F-2010-5D96-BF2A-8D7143DFB576}"/>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37" name="Groep 36">
                <a:extLst>
                  <a:ext uri="{FF2B5EF4-FFF2-40B4-BE49-F238E27FC236}">
                    <a16:creationId xmlns:a16="http://schemas.microsoft.com/office/drawing/2014/main" id="{6800CD56-680D-10AB-7649-70D2CA8EEC5F}"/>
                  </a:ext>
                </a:extLst>
              </p:cNvPr>
              <p:cNvGrpSpPr/>
              <p:nvPr userDrawn="1"/>
            </p:nvGrpSpPr>
            <p:grpSpPr>
              <a:xfrm>
                <a:off x="-3605171" y="830871"/>
                <a:ext cx="139423" cy="109566"/>
                <a:chOff x="-2866744" y="518074"/>
                <a:chExt cx="168701" cy="132575"/>
              </a:xfrm>
            </p:grpSpPr>
            <p:grpSp>
              <p:nvGrpSpPr>
                <p:cNvPr id="60" name="Groep 59">
                  <a:extLst>
                    <a:ext uri="{FF2B5EF4-FFF2-40B4-BE49-F238E27FC236}">
                      <a16:creationId xmlns:a16="http://schemas.microsoft.com/office/drawing/2014/main" id="{E2466AE4-D2A6-973E-253E-7B4BC5359094}"/>
                    </a:ext>
                  </a:extLst>
                </p:cNvPr>
                <p:cNvGrpSpPr/>
                <p:nvPr userDrawn="1"/>
              </p:nvGrpSpPr>
              <p:grpSpPr>
                <a:xfrm>
                  <a:off x="-2866744" y="518074"/>
                  <a:ext cx="168701" cy="132575"/>
                  <a:chOff x="-2866744" y="518074"/>
                  <a:chExt cx="168701" cy="132575"/>
                </a:xfrm>
              </p:grpSpPr>
              <p:cxnSp>
                <p:nvCxnSpPr>
                  <p:cNvPr id="62" name="Rechte verbindingslijn 61">
                    <a:extLst>
                      <a:ext uri="{FF2B5EF4-FFF2-40B4-BE49-F238E27FC236}">
                        <a16:creationId xmlns:a16="http://schemas.microsoft.com/office/drawing/2014/main" id="{D384AB68-205F-A339-C54F-E1EAA3722EE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1B7BF9BB-C934-9FB2-0E44-2F7A076E42D2}"/>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BE8DFE02-1192-9534-6A3F-D9A510BBE63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8838D860-CC8A-392A-E148-FADCC7119BD9}"/>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B1D104E3-F24F-542E-00AD-CDCA9095DBF0}"/>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1" name="Pijl: rechts 242">
                  <a:extLst>
                    <a:ext uri="{FF2B5EF4-FFF2-40B4-BE49-F238E27FC236}">
                      <a16:creationId xmlns:a16="http://schemas.microsoft.com/office/drawing/2014/main" id="{558C52E6-034E-B637-C2F4-3598886B2400}"/>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38" name="Rechte verbindingslijn 37">
                <a:extLst>
                  <a:ext uri="{FF2B5EF4-FFF2-40B4-BE49-F238E27FC236}">
                    <a16:creationId xmlns:a16="http://schemas.microsoft.com/office/drawing/2014/main" id="{1C8ACE05-C3FD-47C7-019D-72406D4D8555}"/>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39" name="Rechte verbindingslijn 38">
                <a:extLst>
                  <a:ext uri="{FF2B5EF4-FFF2-40B4-BE49-F238E27FC236}">
                    <a16:creationId xmlns:a16="http://schemas.microsoft.com/office/drawing/2014/main" id="{31EB35B1-3B04-1CB4-E99F-96E372255F6C}"/>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0" name="Rechthoek 39">
                <a:extLst>
                  <a:ext uri="{FF2B5EF4-FFF2-40B4-BE49-F238E27FC236}">
                    <a16:creationId xmlns:a16="http://schemas.microsoft.com/office/drawing/2014/main" id="{710FED09-1FFA-DF44-E3F9-C3FF81842640}"/>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41" name="Rechthoek 40">
                <a:extLst>
                  <a:ext uri="{FF2B5EF4-FFF2-40B4-BE49-F238E27FC236}">
                    <a16:creationId xmlns:a16="http://schemas.microsoft.com/office/drawing/2014/main" id="{A9065801-98FE-CB69-E208-FEC75DD70356}"/>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42" name="Groep 41">
                <a:extLst>
                  <a:ext uri="{FF2B5EF4-FFF2-40B4-BE49-F238E27FC236}">
                    <a16:creationId xmlns:a16="http://schemas.microsoft.com/office/drawing/2014/main" id="{43F9D274-3D53-DB37-FA91-D65292922C89}"/>
                  </a:ext>
                </a:extLst>
              </p:cNvPr>
              <p:cNvGrpSpPr/>
              <p:nvPr userDrawn="1"/>
            </p:nvGrpSpPr>
            <p:grpSpPr>
              <a:xfrm>
                <a:off x="-2916763" y="769168"/>
                <a:ext cx="268738" cy="248381"/>
                <a:chOff x="-2916763" y="769168"/>
                <a:chExt cx="268738" cy="248381"/>
              </a:xfrm>
            </p:grpSpPr>
            <p:sp>
              <p:nvSpPr>
                <p:cNvPr id="52" name="Rechthoek 51">
                  <a:extLst>
                    <a:ext uri="{FF2B5EF4-FFF2-40B4-BE49-F238E27FC236}">
                      <a16:creationId xmlns:a16="http://schemas.microsoft.com/office/drawing/2014/main" id="{FECF4891-77BB-B1C7-56E7-B8573100762D}"/>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3" name="Groep 52">
                  <a:extLst>
                    <a:ext uri="{FF2B5EF4-FFF2-40B4-BE49-F238E27FC236}">
                      <a16:creationId xmlns:a16="http://schemas.microsoft.com/office/drawing/2014/main" id="{63F0750F-9452-7751-AF69-03558585ADCD}"/>
                    </a:ext>
                  </a:extLst>
                </p:cNvPr>
                <p:cNvGrpSpPr/>
                <p:nvPr userDrawn="1"/>
              </p:nvGrpSpPr>
              <p:grpSpPr>
                <a:xfrm>
                  <a:off x="-2866744" y="827071"/>
                  <a:ext cx="168701" cy="132575"/>
                  <a:chOff x="-2866744" y="827071"/>
                  <a:chExt cx="168701" cy="132575"/>
                </a:xfrm>
              </p:grpSpPr>
              <p:cxnSp>
                <p:nvCxnSpPr>
                  <p:cNvPr id="55" name="Rechte verbindingslijn 54">
                    <a:extLst>
                      <a:ext uri="{FF2B5EF4-FFF2-40B4-BE49-F238E27FC236}">
                        <a16:creationId xmlns:a16="http://schemas.microsoft.com/office/drawing/2014/main" id="{282DC38E-F176-5919-2970-5D1A55631D8F}"/>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07B0E681-5079-DF4A-044F-B3975A58EB80}"/>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73A0EC99-2D88-806B-6756-79DACD5F0FA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B0992313-A413-6964-BCAC-6230F80E5431}"/>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2C2B0616-EF9F-CCC6-06BF-6C43A397852D}"/>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4" name="Pijl: rechts 217">
                  <a:extLst>
                    <a:ext uri="{FF2B5EF4-FFF2-40B4-BE49-F238E27FC236}">
                      <a16:creationId xmlns:a16="http://schemas.microsoft.com/office/drawing/2014/main" id="{B2561B78-FE9D-9322-5B8A-1FB8B232412B}"/>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3" name="Groep 42">
                <a:extLst>
                  <a:ext uri="{FF2B5EF4-FFF2-40B4-BE49-F238E27FC236}">
                    <a16:creationId xmlns:a16="http://schemas.microsoft.com/office/drawing/2014/main" id="{2EFCF2F2-AB30-6EFE-F0F3-E79781E6BA9E}"/>
                  </a:ext>
                </a:extLst>
              </p:cNvPr>
              <p:cNvGrpSpPr/>
              <p:nvPr userDrawn="1"/>
            </p:nvGrpSpPr>
            <p:grpSpPr>
              <a:xfrm>
                <a:off x="-2916763" y="460171"/>
                <a:ext cx="268738" cy="248381"/>
                <a:chOff x="-2916763" y="460171"/>
                <a:chExt cx="268738" cy="248381"/>
              </a:xfrm>
            </p:grpSpPr>
            <p:sp>
              <p:nvSpPr>
                <p:cNvPr id="44" name="Rechthoek 43">
                  <a:extLst>
                    <a:ext uri="{FF2B5EF4-FFF2-40B4-BE49-F238E27FC236}">
                      <a16:creationId xmlns:a16="http://schemas.microsoft.com/office/drawing/2014/main" id="{7DCC29BB-6740-9DFB-9B5A-BE7AF001F4BE}"/>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45" name="Groep 44">
                  <a:extLst>
                    <a:ext uri="{FF2B5EF4-FFF2-40B4-BE49-F238E27FC236}">
                      <a16:creationId xmlns:a16="http://schemas.microsoft.com/office/drawing/2014/main" id="{EEC75F7E-4BFA-0586-2997-25FE9F6B6ADB}"/>
                    </a:ext>
                  </a:extLst>
                </p:cNvPr>
                <p:cNvGrpSpPr/>
                <p:nvPr userDrawn="1"/>
              </p:nvGrpSpPr>
              <p:grpSpPr>
                <a:xfrm>
                  <a:off x="-2866744" y="518074"/>
                  <a:ext cx="168701" cy="132575"/>
                  <a:chOff x="-2866744" y="518074"/>
                  <a:chExt cx="168701" cy="132575"/>
                </a:xfrm>
              </p:grpSpPr>
              <p:cxnSp>
                <p:nvCxnSpPr>
                  <p:cNvPr id="47" name="Rechte verbindingslijn 46">
                    <a:extLst>
                      <a:ext uri="{FF2B5EF4-FFF2-40B4-BE49-F238E27FC236}">
                        <a16:creationId xmlns:a16="http://schemas.microsoft.com/office/drawing/2014/main" id="{C9001445-41A4-5830-C193-84BED6F82E52}"/>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8" name="Rechte verbindingslijn 47">
                    <a:extLst>
                      <a:ext uri="{FF2B5EF4-FFF2-40B4-BE49-F238E27FC236}">
                        <a16:creationId xmlns:a16="http://schemas.microsoft.com/office/drawing/2014/main" id="{123CEC74-3A90-D2F6-BB21-A9AE06FDFCDF}"/>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49" name="Rechte verbindingslijn 48">
                    <a:extLst>
                      <a:ext uri="{FF2B5EF4-FFF2-40B4-BE49-F238E27FC236}">
                        <a16:creationId xmlns:a16="http://schemas.microsoft.com/office/drawing/2014/main" id="{AA0639B6-CE0B-68A9-35E3-693D49FB0406}"/>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29CDF35C-59AF-3601-3702-E5844916DAA9}"/>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A667891F-A870-C9E7-3513-32D0ADE79404}"/>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6" name="Pijl: rechts 219">
                  <a:extLst>
                    <a:ext uri="{FF2B5EF4-FFF2-40B4-BE49-F238E27FC236}">
                      <a16:creationId xmlns:a16="http://schemas.microsoft.com/office/drawing/2014/main" id="{F5FE9DFD-4739-CA72-CDEB-D69796C4E154}"/>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grpSp>
        <p:nvGrpSpPr>
          <p:cNvPr id="76" name="INSTRUCTIE">
            <a:extLst>
              <a:ext uri="{FF2B5EF4-FFF2-40B4-BE49-F238E27FC236}">
                <a16:creationId xmlns:a16="http://schemas.microsoft.com/office/drawing/2014/main" id="{878E0157-7A31-8189-4BE0-C5D5FF8A15E9}"/>
              </a:ext>
            </a:extLst>
          </p:cNvPr>
          <p:cNvGrpSpPr/>
          <p:nvPr userDrawn="1"/>
        </p:nvGrpSpPr>
        <p:grpSpPr>
          <a:xfrm>
            <a:off x="12377867" y="1"/>
            <a:ext cx="3693114" cy="6056851"/>
            <a:chOff x="12377867" y="1"/>
            <a:chExt cx="3693114" cy="6056851"/>
          </a:xfrm>
        </p:grpSpPr>
        <p:sp>
          <p:nvSpPr>
            <p:cNvPr id="77" name="Rechthoek 76">
              <a:extLst>
                <a:ext uri="{FF2B5EF4-FFF2-40B4-BE49-F238E27FC236}">
                  <a16:creationId xmlns:a16="http://schemas.microsoft.com/office/drawing/2014/main" id="{133EB140-C64B-CE3C-5DF7-A39D821355EA}"/>
                </a:ext>
              </a:extLst>
            </p:cNvPr>
            <p:cNvSpPr/>
            <p:nvPr userDrawn="1"/>
          </p:nvSpPr>
          <p:spPr>
            <a:xfrm>
              <a:off x="12377867" y="3575647"/>
              <a:ext cx="3593091" cy="175260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Grafiek data bewerken</a:t>
              </a:r>
            </a:p>
          </p:txBody>
        </p:sp>
        <p:sp>
          <p:nvSpPr>
            <p:cNvPr id="78" name="Ovaal 77">
              <a:extLst>
                <a:ext uri="{FF2B5EF4-FFF2-40B4-BE49-F238E27FC236}">
                  <a16:creationId xmlns:a16="http://schemas.microsoft.com/office/drawing/2014/main" id="{42FA0784-F419-32EA-56E4-12699B897D1A}"/>
                </a:ext>
              </a:extLst>
            </p:cNvPr>
            <p:cNvSpPr/>
            <p:nvPr userDrawn="1"/>
          </p:nvSpPr>
          <p:spPr>
            <a:xfrm>
              <a:off x="12560445" y="404024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9" name="Rechthoek 78">
              <a:extLst>
                <a:ext uri="{FF2B5EF4-FFF2-40B4-BE49-F238E27FC236}">
                  <a16:creationId xmlns:a16="http://schemas.microsoft.com/office/drawing/2014/main" id="{0331488B-1AC8-205F-B8D3-F54ACFFACF64}"/>
                </a:ext>
              </a:extLst>
            </p:cNvPr>
            <p:cNvSpPr/>
            <p:nvPr userDrawn="1"/>
          </p:nvSpPr>
          <p:spPr>
            <a:xfrm>
              <a:off x="12844617" y="4040246"/>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de rechter muisknop op de grafiek</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‘Gegevens bewerken’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0" name="Groep 79">
              <a:extLst>
                <a:ext uri="{FF2B5EF4-FFF2-40B4-BE49-F238E27FC236}">
                  <a16:creationId xmlns:a16="http://schemas.microsoft.com/office/drawing/2014/main" id="{04BD365E-29ED-AD01-7642-4C6F1BB42943}"/>
                </a:ext>
              </a:extLst>
            </p:cNvPr>
            <p:cNvGrpSpPr/>
            <p:nvPr userDrawn="1"/>
          </p:nvGrpSpPr>
          <p:grpSpPr>
            <a:xfrm>
              <a:off x="12849211" y="4480038"/>
              <a:ext cx="1495189" cy="563933"/>
              <a:chOff x="-3314821" y="3310415"/>
              <a:chExt cx="1495189" cy="563933"/>
            </a:xfrm>
          </p:grpSpPr>
          <p:sp>
            <p:nvSpPr>
              <p:cNvPr id="100" name="Rechthoek 99">
                <a:extLst>
                  <a:ext uri="{FF2B5EF4-FFF2-40B4-BE49-F238E27FC236}">
                    <a16:creationId xmlns:a16="http://schemas.microsoft.com/office/drawing/2014/main" id="{3758B777-65DD-127F-E664-34128FFACA7B}"/>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01" name="Rechthoek 100">
                <a:extLst>
                  <a:ext uri="{FF2B5EF4-FFF2-40B4-BE49-F238E27FC236}">
                    <a16:creationId xmlns:a16="http://schemas.microsoft.com/office/drawing/2014/main" id="{EF4443A6-221B-76AF-87A6-CA585DD99EEF}"/>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02" name="Tekstvak 101">
                <a:extLst>
                  <a:ext uri="{FF2B5EF4-FFF2-40B4-BE49-F238E27FC236}">
                    <a16:creationId xmlns:a16="http://schemas.microsoft.com/office/drawing/2014/main" id="{634A21D8-85CC-C5B7-3A46-AF2244388DE5}"/>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Grafiektype wijzigen</a:t>
                </a:r>
              </a:p>
            </p:txBody>
          </p:sp>
          <p:sp>
            <p:nvSpPr>
              <p:cNvPr id="103" name="Tekstvak 102">
                <a:extLst>
                  <a:ext uri="{FF2B5EF4-FFF2-40B4-BE49-F238E27FC236}">
                    <a16:creationId xmlns:a16="http://schemas.microsoft.com/office/drawing/2014/main" id="{B3251FFA-3CEA-1546-52EC-67A9A2533546}"/>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Gegevens bewerken</a:t>
                </a:r>
              </a:p>
            </p:txBody>
          </p:sp>
          <p:sp>
            <p:nvSpPr>
              <p:cNvPr id="104" name="Vrije vorm: vorm 194">
                <a:extLst>
                  <a:ext uri="{FF2B5EF4-FFF2-40B4-BE49-F238E27FC236}">
                    <a16:creationId xmlns:a16="http://schemas.microsoft.com/office/drawing/2014/main" id="{13439681-08FC-E1A7-7108-310FFE9F23A0}"/>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nvGrpSpPr>
              <p:cNvPr id="105" name="Groep 104">
                <a:extLst>
                  <a:ext uri="{FF2B5EF4-FFF2-40B4-BE49-F238E27FC236}">
                    <a16:creationId xmlns:a16="http://schemas.microsoft.com/office/drawing/2014/main" id="{691531B6-5501-9612-AC08-D26F175324C1}"/>
                  </a:ext>
                </a:extLst>
              </p:cNvPr>
              <p:cNvGrpSpPr/>
              <p:nvPr userDrawn="1"/>
            </p:nvGrpSpPr>
            <p:grpSpPr>
              <a:xfrm>
                <a:off x="-3261976" y="3361742"/>
                <a:ext cx="139861" cy="152244"/>
                <a:chOff x="12574450" y="6053892"/>
                <a:chExt cx="169232" cy="184215"/>
              </a:xfrm>
            </p:grpSpPr>
            <p:sp>
              <p:nvSpPr>
                <p:cNvPr id="125" name="Rechthoek 124">
                  <a:extLst>
                    <a:ext uri="{FF2B5EF4-FFF2-40B4-BE49-F238E27FC236}">
                      <a16:creationId xmlns:a16="http://schemas.microsoft.com/office/drawing/2014/main" id="{D1A85968-E9D7-1442-91D6-14F9423A329B}"/>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rgbClr val="211F26"/>
                    </a:solidFill>
                    <a:latin typeface="Calibri" panose="020F0502020204030204" pitchFamily="34" charset="0"/>
                    <a:cs typeface="Calibri" panose="020F0502020204030204" pitchFamily="34" charset="0"/>
                  </a:endParaRPr>
                </a:p>
              </p:txBody>
            </p:sp>
            <p:sp>
              <p:nvSpPr>
                <p:cNvPr id="126" name="Rechthoek 125">
                  <a:extLst>
                    <a:ext uri="{FF2B5EF4-FFF2-40B4-BE49-F238E27FC236}">
                      <a16:creationId xmlns:a16="http://schemas.microsoft.com/office/drawing/2014/main" id="{2AAA1B29-46D8-D997-3C77-BAC00DAF70DC}"/>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rgbClr val="211F26"/>
                    </a:solidFill>
                    <a:latin typeface="Calibri" panose="020F0502020204030204" pitchFamily="34" charset="0"/>
                    <a:cs typeface="Calibri" panose="020F0502020204030204" pitchFamily="34" charset="0"/>
                  </a:endParaRPr>
                </a:p>
              </p:txBody>
            </p:sp>
            <p:sp>
              <p:nvSpPr>
                <p:cNvPr id="127" name="Rechthoek 126">
                  <a:extLst>
                    <a:ext uri="{FF2B5EF4-FFF2-40B4-BE49-F238E27FC236}">
                      <a16:creationId xmlns:a16="http://schemas.microsoft.com/office/drawing/2014/main" id="{A2965F85-B852-CA12-733D-0EA489CD7FBB}"/>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106" name="Groep 105">
                <a:extLst>
                  <a:ext uri="{FF2B5EF4-FFF2-40B4-BE49-F238E27FC236}">
                    <a16:creationId xmlns:a16="http://schemas.microsoft.com/office/drawing/2014/main" id="{E7017A1E-8774-290B-EF11-F783591D45DE}"/>
                  </a:ext>
                </a:extLst>
              </p:cNvPr>
              <p:cNvGrpSpPr/>
              <p:nvPr userDrawn="1"/>
            </p:nvGrpSpPr>
            <p:grpSpPr>
              <a:xfrm>
                <a:off x="-3261070" y="3635199"/>
                <a:ext cx="168905" cy="104490"/>
                <a:chOff x="-3261070" y="3620931"/>
                <a:chExt cx="193920" cy="119965"/>
              </a:xfrm>
            </p:grpSpPr>
            <p:sp>
              <p:nvSpPr>
                <p:cNvPr id="107" name="Rechthoek 106">
                  <a:extLst>
                    <a:ext uri="{FF2B5EF4-FFF2-40B4-BE49-F238E27FC236}">
                      <a16:creationId xmlns:a16="http://schemas.microsoft.com/office/drawing/2014/main" id="{5CB2D31E-A7EF-10E5-D298-9E94310478D5}"/>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nvGrpSpPr>
                <p:cNvPr id="108" name="Groep 107">
                  <a:extLst>
                    <a:ext uri="{FF2B5EF4-FFF2-40B4-BE49-F238E27FC236}">
                      <a16:creationId xmlns:a16="http://schemas.microsoft.com/office/drawing/2014/main" id="{326ABDC3-BBB4-C287-45CA-163870E15EA8}"/>
                    </a:ext>
                  </a:extLst>
                </p:cNvPr>
                <p:cNvGrpSpPr/>
                <p:nvPr userDrawn="1"/>
              </p:nvGrpSpPr>
              <p:grpSpPr>
                <a:xfrm>
                  <a:off x="-3261070" y="3622063"/>
                  <a:ext cx="141113" cy="117345"/>
                  <a:chOff x="1094874" y="-878306"/>
                  <a:chExt cx="867364" cy="613611"/>
                </a:xfrm>
              </p:grpSpPr>
              <p:cxnSp>
                <p:nvCxnSpPr>
                  <p:cNvPr id="118" name="Rechte verbindingslijn 117">
                    <a:extLst>
                      <a:ext uri="{FF2B5EF4-FFF2-40B4-BE49-F238E27FC236}">
                        <a16:creationId xmlns:a16="http://schemas.microsoft.com/office/drawing/2014/main" id="{88F3C483-5E5D-11DE-387C-40350725F8F5}"/>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9" name="Rechte verbindingslijn 118">
                    <a:extLst>
                      <a:ext uri="{FF2B5EF4-FFF2-40B4-BE49-F238E27FC236}">
                        <a16:creationId xmlns:a16="http://schemas.microsoft.com/office/drawing/2014/main" id="{5A6E0498-96EB-FEB6-1919-9E0C5DA658EB}"/>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20" name="Groep 119">
                    <a:extLst>
                      <a:ext uri="{FF2B5EF4-FFF2-40B4-BE49-F238E27FC236}">
                        <a16:creationId xmlns:a16="http://schemas.microsoft.com/office/drawing/2014/main" id="{786CB91C-1B3F-64D0-3BBE-7B3D4D1DEC55}"/>
                      </a:ext>
                    </a:extLst>
                  </p:cNvPr>
                  <p:cNvGrpSpPr/>
                  <p:nvPr userDrawn="1"/>
                </p:nvGrpSpPr>
                <p:grpSpPr>
                  <a:xfrm>
                    <a:off x="1270535" y="-878306"/>
                    <a:ext cx="526983" cy="613611"/>
                    <a:chOff x="1270535" y="-745959"/>
                    <a:chExt cx="526983" cy="481264"/>
                  </a:xfrm>
                </p:grpSpPr>
                <p:cxnSp>
                  <p:nvCxnSpPr>
                    <p:cNvPr id="121" name="Rechte verbindingslijn 120">
                      <a:extLst>
                        <a:ext uri="{FF2B5EF4-FFF2-40B4-BE49-F238E27FC236}">
                          <a16:creationId xmlns:a16="http://schemas.microsoft.com/office/drawing/2014/main" id="{4A234D18-6947-0859-62AB-A9594084286C}"/>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2" name="Rechte verbindingslijn 121">
                      <a:extLst>
                        <a:ext uri="{FF2B5EF4-FFF2-40B4-BE49-F238E27FC236}">
                          <a16:creationId xmlns:a16="http://schemas.microsoft.com/office/drawing/2014/main" id="{D896A0CD-CBC2-B0C6-4BB2-9C9536958666}"/>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3" name="Rechte verbindingslijn 122">
                      <a:extLst>
                        <a:ext uri="{FF2B5EF4-FFF2-40B4-BE49-F238E27FC236}">
                          <a16:creationId xmlns:a16="http://schemas.microsoft.com/office/drawing/2014/main" id="{C344F45B-37B1-C7C6-8898-680BE6E77AE1}"/>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4" name="Rechte verbindingslijn 123">
                      <a:extLst>
                        <a:ext uri="{FF2B5EF4-FFF2-40B4-BE49-F238E27FC236}">
                          <a16:creationId xmlns:a16="http://schemas.microsoft.com/office/drawing/2014/main" id="{E3F2ADB7-FE1B-BD62-1BDE-BBFE3471BD37}"/>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09" name="Rechte verbindingslijn 108">
                  <a:extLst>
                    <a:ext uri="{FF2B5EF4-FFF2-40B4-BE49-F238E27FC236}">
                      <a16:creationId xmlns:a16="http://schemas.microsoft.com/office/drawing/2014/main" id="{D21800D4-3BA5-BA50-A635-130F31DE5157}"/>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0" name="Rechte verbindingslijn 109">
                  <a:extLst>
                    <a:ext uri="{FF2B5EF4-FFF2-40B4-BE49-F238E27FC236}">
                      <a16:creationId xmlns:a16="http://schemas.microsoft.com/office/drawing/2014/main" id="{DC32CE70-AAA9-33D8-E323-936BA84740EE}"/>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1" name="Rechte verbindingslijn 110">
                  <a:extLst>
                    <a:ext uri="{FF2B5EF4-FFF2-40B4-BE49-F238E27FC236}">
                      <a16:creationId xmlns:a16="http://schemas.microsoft.com/office/drawing/2014/main" id="{A6C38B5A-2019-DFB5-13BA-434CAC3D7BFD}"/>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2" name="Rechte verbindingslijn 111">
                  <a:extLst>
                    <a:ext uri="{FF2B5EF4-FFF2-40B4-BE49-F238E27FC236}">
                      <a16:creationId xmlns:a16="http://schemas.microsoft.com/office/drawing/2014/main" id="{5283FF38-7832-75EC-02F0-80B796F3F43F}"/>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113" name="Rechthoek 112">
                  <a:extLst>
                    <a:ext uri="{FF2B5EF4-FFF2-40B4-BE49-F238E27FC236}">
                      <a16:creationId xmlns:a16="http://schemas.microsoft.com/office/drawing/2014/main" id="{89DA7891-D6AD-A888-6082-DECE2B0BDB27}"/>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nvGrpSpPr>
                <p:cNvPr id="114" name="Groep 113">
                  <a:extLst>
                    <a:ext uri="{FF2B5EF4-FFF2-40B4-BE49-F238E27FC236}">
                      <a16:creationId xmlns:a16="http://schemas.microsoft.com/office/drawing/2014/main" id="{6F93FFBF-6628-A691-8CC5-68F949FC5D7D}"/>
                    </a:ext>
                  </a:extLst>
                </p:cNvPr>
                <p:cNvGrpSpPr/>
                <p:nvPr userDrawn="1"/>
              </p:nvGrpSpPr>
              <p:grpSpPr>
                <a:xfrm rot="2700000">
                  <a:off x="-3158000" y="3650045"/>
                  <a:ext cx="34350" cy="147351"/>
                  <a:chOff x="3148392" y="-836646"/>
                  <a:chExt cx="132124" cy="596095"/>
                </a:xfrm>
                <a:solidFill>
                  <a:srgbClr val="3399FF"/>
                </a:solidFill>
              </p:grpSpPr>
              <p:sp>
                <p:nvSpPr>
                  <p:cNvPr id="115" name="Rechthoek 114">
                    <a:extLst>
                      <a:ext uri="{FF2B5EF4-FFF2-40B4-BE49-F238E27FC236}">
                        <a16:creationId xmlns:a16="http://schemas.microsoft.com/office/drawing/2014/main" id="{87DEFAB7-74F6-CC78-43F4-B6BA680D50C3}"/>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116" name="Rechthoek: afgeronde bovenhoeken 272">
                    <a:extLst>
                      <a:ext uri="{FF2B5EF4-FFF2-40B4-BE49-F238E27FC236}">
                        <a16:creationId xmlns:a16="http://schemas.microsoft.com/office/drawing/2014/main" id="{1EED8EF7-A9F8-C181-FDB8-EC588B79DB3D}"/>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117" name="Gelijkbenige driehoek 273">
                    <a:extLst>
                      <a:ext uri="{FF2B5EF4-FFF2-40B4-BE49-F238E27FC236}">
                        <a16:creationId xmlns:a16="http://schemas.microsoft.com/office/drawing/2014/main" id="{F8A460A8-FD11-6C8B-2BB2-7EF1D9795410}"/>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grpSp>
        </p:grpSp>
        <p:sp>
          <p:nvSpPr>
            <p:cNvPr id="81" name="Rechthoek 80">
              <a:extLst>
                <a:ext uri="{FF2B5EF4-FFF2-40B4-BE49-F238E27FC236}">
                  <a16:creationId xmlns:a16="http://schemas.microsoft.com/office/drawing/2014/main" id="{4B24C1D8-E54A-6F85-64F3-0ECC70006DBF}"/>
                </a:ext>
              </a:extLst>
            </p:cNvPr>
            <p:cNvSpPr/>
            <p:nvPr userDrawn="1"/>
          </p:nvSpPr>
          <p:spPr>
            <a:xfrm>
              <a:off x="12377867" y="1"/>
              <a:ext cx="3593091" cy="339405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Grafiek invoegen/opmaken</a:t>
              </a:r>
            </a:p>
          </p:txBody>
        </p:sp>
        <p:sp>
          <p:nvSpPr>
            <p:cNvPr id="82" name="Ovaal 81">
              <a:extLst>
                <a:ext uri="{FF2B5EF4-FFF2-40B4-BE49-F238E27FC236}">
                  <a16:creationId xmlns:a16="http://schemas.microsoft.com/office/drawing/2014/main" id="{2843F558-CC86-5A72-F060-B1E051A0627A}"/>
                </a:ext>
              </a:extLst>
            </p:cNvPr>
            <p:cNvSpPr/>
            <p:nvPr userDrawn="1"/>
          </p:nvSpPr>
          <p:spPr>
            <a:xfrm>
              <a:off x="12560445"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3" name="Rechthoek 82">
              <a:extLst>
                <a:ext uri="{FF2B5EF4-FFF2-40B4-BE49-F238E27FC236}">
                  <a16:creationId xmlns:a16="http://schemas.microsoft.com/office/drawing/2014/main" id="{D5C2147C-1DB0-0A53-A223-64B6CE3BBAB3}"/>
                </a:ext>
              </a:extLst>
            </p:cNvPr>
            <p:cNvSpPr/>
            <p:nvPr userDrawn="1"/>
          </p:nvSpPr>
          <p:spPr>
            <a:xfrm>
              <a:off x="12844617"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grafiek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grafiek in te voegen</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84" name="Ovaal 83">
              <a:extLst>
                <a:ext uri="{FF2B5EF4-FFF2-40B4-BE49-F238E27FC236}">
                  <a16:creationId xmlns:a16="http://schemas.microsoft.com/office/drawing/2014/main" id="{63483C62-C259-BBA4-F294-35FF75E5E2EE}"/>
                </a:ext>
              </a:extLst>
            </p:cNvPr>
            <p:cNvSpPr/>
            <p:nvPr userDrawn="1"/>
          </p:nvSpPr>
          <p:spPr>
            <a:xfrm>
              <a:off x="12560445"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5" name="Rechthoek 84">
              <a:extLst>
                <a:ext uri="{FF2B5EF4-FFF2-40B4-BE49-F238E27FC236}">
                  <a16:creationId xmlns:a16="http://schemas.microsoft.com/office/drawing/2014/main" id="{1AAF9F12-7CDD-134D-AF03-7A5426B4EC60}"/>
                </a:ext>
              </a:extLst>
            </p:cNvPr>
            <p:cNvSpPr/>
            <p:nvPr userDrawn="1"/>
          </p:nvSpPr>
          <p:spPr>
            <a:xfrm>
              <a:off x="12844617"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grafiek</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6" name="Groep 85">
              <a:extLst>
                <a:ext uri="{FF2B5EF4-FFF2-40B4-BE49-F238E27FC236}">
                  <a16:creationId xmlns:a16="http://schemas.microsoft.com/office/drawing/2014/main" id="{2C1B6F0A-7C89-B2B2-5BE9-22E1D07E320C}"/>
                </a:ext>
              </a:extLst>
            </p:cNvPr>
            <p:cNvGrpSpPr/>
            <p:nvPr userDrawn="1"/>
          </p:nvGrpSpPr>
          <p:grpSpPr>
            <a:xfrm>
              <a:off x="12852713" y="2164285"/>
              <a:ext cx="825500" cy="209550"/>
              <a:chOff x="13504624" y="2482850"/>
              <a:chExt cx="825500" cy="209550"/>
            </a:xfrm>
          </p:grpSpPr>
          <p:sp>
            <p:nvSpPr>
              <p:cNvPr id="97" name="Rechthoek 96">
                <a:extLst>
                  <a:ext uri="{FF2B5EF4-FFF2-40B4-BE49-F238E27FC236}">
                    <a16:creationId xmlns:a16="http://schemas.microsoft.com/office/drawing/2014/main" id="{086B3BEB-D443-740D-1C57-755F5DD1F08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98" name="Rechte verbindingslijn 97">
                <a:extLst>
                  <a:ext uri="{FF2B5EF4-FFF2-40B4-BE49-F238E27FC236}">
                    <a16:creationId xmlns:a16="http://schemas.microsoft.com/office/drawing/2014/main" id="{4199ADF8-C1E9-80DE-6D86-BD7A8991BAC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9" name="Gelijkbenige driehoek 161">
                <a:extLst>
                  <a:ext uri="{FF2B5EF4-FFF2-40B4-BE49-F238E27FC236}">
                    <a16:creationId xmlns:a16="http://schemas.microsoft.com/office/drawing/2014/main" id="{52BB82A5-25BD-54A2-16E1-6E3C39FD593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grpSp>
          <p:nvGrpSpPr>
            <p:cNvPr id="87" name="Groep 86">
              <a:extLst>
                <a:ext uri="{FF2B5EF4-FFF2-40B4-BE49-F238E27FC236}">
                  <a16:creationId xmlns:a16="http://schemas.microsoft.com/office/drawing/2014/main" id="{314932AF-5461-4874-9811-43AEA11BB5CC}"/>
                </a:ext>
              </a:extLst>
            </p:cNvPr>
            <p:cNvGrpSpPr/>
            <p:nvPr userDrawn="1"/>
          </p:nvGrpSpPr>
          <p:grpSpPr>
            <a:xfrm>
              <a:off x="12847433" y="1232480"/>
              <a:ext cx="289372" cy="314992"/>
              <a:chOff x="7322769" y="-310267"/>
              <a:chExt cx="289372" cy="314992"/>
            </a:xfrm>
          </p:grpSpPr>
          <p:sp>
            <p:nvSpPr>
              <p:cNvPr id="94" name="Rechthoek 93">
                <a:extLst>
                  <a:ext uri="{FF2B5EF4-FFF2-40B4-BE49-F238E27FC236}">
                    <a16:creationId xmlns:a16="http://schemas.microsoft.com/office/drawing/2014/main" id="{6E185C88-89F7-3192-1566-5CABA3049A27}"/>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95" name="Rechthoek 94">
                <a:extLst>
                  <a:ext uri="{FF2B5EF4-FFF2-40B4-BE49-F238E27FC236}">
                    <a16:creationId xmlns:a16="http://schemas.microsoft.com/office/drawing/2014/main" id="{2E48E2C6-ABCE-D352-8B5A-5DB8A3D87C6E}"/>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96" name="Rechthoek 95">
                <a:extLst>
                  <a:ext uri="{FF2B5EF4-FFF2-40B4-BE49-F238E27FC236}">
                    <a16:creationId xmlns:a16="http://schemas.microsoft.com/office/drawing/2014/main" id="{BFA97785-9F12-F0C2-6241-285EE88B5C35}"/>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sp>
          <p:nvSpPr>
            <p:cNvPr id="88" name="Ovaal 87">
              <a:extLst>
                <a:ext uri="{FF2B5EF4-FFF2-40B4-BE49-F238E27FC236}">
                  <a16:creationId xmlns:a16="http://schemas.microsoft.com/office/drawing/2014/main" id="{A6914771-BBDB-AB6C-1F60-20FEBB8B7675}"/>
                </a:ext>
              </a:extLst>
            </p:cNvPr>
            <p:cNvSpPr/>
            <p:nvPr userDrawn="1"/>
          </p:nvSpPr>
          <p:spPr>
            <a:xfrm>
              <a:off x="12560445"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9" name="Rechthoek 88">
              <a:extLst>
                <a:ext uri="{FF2B5EF4-FFF2-40B4-BE49-F238E27FC236}">
                  <a16:creationId xmlns:a16="http://schemas.microsoft.com/office/drawing/2014/main" id="{0125C3FA-0AA4-19EB-53EC-B7F60341DC2C}"/>
                </a:ext>
              </a:extLst>
            </p:cNvPr>
            <p:cNvSpPr/>
            <p:nvPr userDrawn="1"/>
          </p:nvSpPr>
          <p:spPr>
            <a:xfrm>
              <a:off x="12844617" y="2555609"/>
              <a:ext cx="2944682" cy="65393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Verander de opmaak van de grafiek door onderdelen van de grafiek aan te klikken en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van grafieken - Opmaak’ </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te gaan. </a:t>
              </a:r>
            </a:p>
          </p:txBody>
        </p:sp>
        <p:sp>
          <p:nvSpPr>
            <p:cNvPr id="90" name="Rechthoek 89">
              <a:extLst>
                <a:ext uri="{FF2B5EF4-FFF2-40B4-BE49-F238E27FC236}">
                  <a16:creationId xmlns:a16="http://schemas.microsoft.com/office/drawing/2014/main" id="{27C72184-36B1-5773-6096-33D5C3CEA2F0}"/>
                </a:ext>
              </a:extLst>
            </p:cNvPr>
            <p:cNvSpPr/>
            <p:nvPr userDrawn="1"/>
          </p:nvSpPr>
          <p:spPr>
            <a:xfrm>
              <a:off x="12377867" y="522885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91" name="ICOON_info">
              <a:extLst>
                <a:ext uri="{FF2B5EF4-FFF2-40B4-BE49-F238E27FC236}">
                  <a16:creationId xmlns:a16="http://schemas.microsoft.com/office/drawing/2014/main" id="{493E7CBE-E523-A2B4-41BD-1229E76D4D40}"/>
                </a:ext>
              </a:extLst>
            </p:cNvPr>
            <p:cNvGrpSpPr/>
            <p:nvPr userDrawn="1"/>
          </p:nvGrpSpPr>
          <p:grpSpPr>
            <a:xfrm>
              <a:off x="15787296" y="5092834"/>
              <a:ext cx="283685" cy="283685"/>
              <a:chOff x="-510741" y="5913713"/>
              <a:chExt cx="267555" cy="267555"/>
            </a:xfrm>
          </p:grpSpPr>
          <p:sp>
            <p:nvSpPr>
              <p:cNvPr id="92" name="Ovaal 91">
                <a:extLst>
                  <a:ext uri="{FF2B5EF4-FFF2-40B4-BE49-F238E27FC236}">
                    <a16:creationId xmlns:a16="http://schemas.microsoft.com/office/drawing/2014/main" id="{E6A79BAF-9BD4-9480-2530-FE53C6C9815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93" name="Graphic 163" descr="Informatie">
                <a:extLst>
                  <a:ext uri="{FF2B5EF4-FFF2-40B4-BE49-F238E27FC236}">
                    <a16:creationId xmlns:a16="http://schemas.microsoft.com/office/drawing/2014/main" id="{2337AE0F-398B-DCC2-BB87-216649116B7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1534520528"/>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671C20-08FD-1FCB-692E-DDA083C23C24}"/>
              </a:ext>
            </a:extLst>
          </p:cNvPr>
          <p:cNvSpPr>
            <a:spLocks noGrp="1"/>
          </p:cNvSpPr>
          <p:nvPr>
            <p:ph type="title" hasCustomPrompt="1"/>
          </p:nvPr>
        </p:nvSpPr>
        <p:spPr/>
        <p:txBody>
          <a:bodyPr/>
          <a:lstStyle/>
          <a:p>
            <a:r>
              <a:rPr lang="nl-NL"/>
              <a:t>Plaats hier de titel</a:t>
            </a:r>
          </a:p>
        </p:txBody>
      </p:sp>
      <p:sp>
        <p:nvSpPr>
          <p:cNvPr id="4" name="Tijdelijke aanduiding voor datum 3">
            <a:extLst>
              <a:ext uri="{FF2B5EF4-FFF2-40B4-BE49-F238E27FC236}">
                <a16:creationId xmlns:a16="http://schemas.microsoft.com/office/drawing/2014/main" id="{0A3BE02F-4508-FFE8-F079-451BBA2E0E47}"/>
              </a:ext>
            </a:extLst>
          </p:cNvPr>
          <p:cNvSpPr>
            <a:spLocks noGrp="1"/>
          </p:cNvSpPr>
          <p:nvPr>
            <p:ph type="dt" sz="half" idx="10"/>
          </p:nvPr>
        </p:nvSpPr>
        <p:spPr>
          <a:xfrm>
            <a:off x="695325" y="6316709"/>
            <a:ext cx="2743200" cy="365125"/>
          </a:xfrm>
        </p:spPr>
        <p:txBody>
          <a:bodyPr/>
          <a:lstStyle/>
          <a:p>
            <a:fld id="{9809F85E-AB7A-4FBB-AC1F-F355488ED86B}" type="datetime1">
              <a:rPr lang="nl-NL" smtClean="0"/>
              <a:t>26-2-2026</a:t>
            </a:fld>
            <a:endParaRPr lang="nl-NL"/>
          </a:p>
        </p:txBody>
      </p:sp>
      <p:sp>
        <p:nvSpPr>
          <p:cNvPr id="5" name="Tijdelijke aanduiding voor voettekst 4">
            <a:extLst>
              <a:ext uri="{FF2B5EF4-FFF2-40B4-BE49-F238E27FC236}">
                <a16:creationId xmlns:a16="http://schemas.microsoft.com/office/drawing/2014/main" id="{1359BF91-AC1D-E368-5A51-2AB2EB94C139}"/>
              </a:ext>
            </a:extLst>
          </p:cNvPr>
          <p:cNvSpPr>
            <a:spLocks noGrp="1"/>
          </p:cNvSpPr>
          <p:nvPr>
            <p:ph type="ftr" sz="quarter" idx="11"/>
          </p:nvPr>
        </p:nvSpPr>
        <p:spPr/>
        <p:txBody>
          <a:bodyPr/>
          <a:lstStyle/>
          <a:p>
            <a:r>
              <a:rPr lang="nl-NL"/>
              <a:t>Trimbos-instituut</a:t>
            </a:r>
          </a:p>
        </p:txBody>
      </p:sp>
      <p:sp>
        <p:nvSpPr>
          <p:cNvPr id="6" name="Tijdelijke aanduiding voor dianummer 5">
            <a:extLst>
              <a:ext uri="{FF2B5EF4-FFF2-40B4-BE49-F238E27FC236}">
                <a16:creationId xmlns:a16="http://schemas.microsoft.com/office/drawing/2014/main" id="{2350282C-56C1-00E7-DB9F-BFCDB06597DE}"/>
              </a:ext>
            </a:extLst>
          </p:cNvPr>
          <p:cNvSpPr>
            <a:spLocks noGrp="1"/>
          </p:cNvSpPr>
          <p:nvPr>
            <p:ph type="sldNum" sz="quarter" idx="12"/>
          </p:nvPr>
        </p:nvSpPr>
        <p:spPr>
          <a:xfrm>
            <a:off x="11493019" y="6316710"/>
            <a:ext cx="342274" cy="365125"/>
          </a:xfrm>
        </p:spPr>
        <p:txBody>
          <a:bodyPr/>
          <a:lstStyle/>
          <a:p>
            <a:fld id="{2511F9A8-FB10-2941-AA88-E6350135DB26}" type="slidenum">
              <a:rPr lang="nl-NL" smtClean="0"/>
              <a:t>‹#›</a:t>
            </a:fld>
            <a:endParaRPr lang="nl-NL"/>
          </a:p>
        </p:txBody>
      </p:sp>
      <p:sp>
        <p:nvSpPr>
          <p:cNvPr id="7" name="Rechthoek 6">
            <a:extLst>
              <a:ext uri="{FF2B5EF4-FFF2-40B4-BE49-F238E27FC236}">
                <a16:creationId xmlns:a16="http://schemas.microsoft.com/office/drawing/2014/main" id="{9F689BCE-CE60-B5F0-6FE7-DDCE73CE4CDA}"/>
              </a:ext>
            </a:extLst>
          </p:cNvPr>
          <p:cNvSpPr/>
          <p:nvPr userDrawn="1"/>
        </p:nvSpPr>
        <p:spPr>
          <a:xfrm>
            <a:off x="0" y="-425941"/>
            <a:ext cx="618759"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0" cap="none" baseline="0" noProof="0" err="1">
                <a:solidFill>
                  <a:schemeClr val="tx1"/>
                </a:solidFill>
                <a:latin typeface="+mj-lt"/>
              </a:rPr>
              <a:t>Grafiek</a:t>
            </a:r>
            <a:endParaRPr lang="en-GB" sz="1600" b="0" cap="none" baseline="0" noProof="0">
              <a:solidFill>
                <a:schemeClr val="tx1"/>
              </a:solidFill>
              <a:latin typeface="+mj-lt"/>
            </a:endParaRPr>
          </a:p>
        </p:txBody>
      </p:sp>
      <p:sp>
        <p:nvSpPr>
          <p:cNvPr id="8" name="Tijdelijke aanduiding voor grafiek 17">
            <a:extLst>
              <a:ext uri="{FF2B5EF4-FFF2-40B4-BE49-F238E27FC236}">
                <a16:creationId xmlns:a16="http://schemas.microsoft.com/office/drawing/2014/main" id="{D9BB7AAA-5AE4-F7D8-1E5D-3B1E48B43C7D}"/>
              </a:ext>
            </a:extLst>
          </p:cNvPr>
          <p:cNvSpPr>
            <a:spLocks noGrp="1"/>
          </p:cNvSpPr>
          <p:nvPr>
            <p:ph type="chart" sz="quarter" idx="14" hasCustomPrompt="1"/>
          </p:nvPr>
        </p:nvSpPr>
        <p:spPr>
          <a:xfrm>
            <a:off x="695325" y="1412875"/>
            <a:ext cx="9721850" cy="4752975"/>
          </a:xfrm>
          <a:solidFill>
            <a:schemeClr val="bg1">
              <a:lumMod val="95000"/>
            </a:schemeClr>
          </a:solidFill>
        </p:spPr>
        <p:txBody>
          <a:bodyPr tIns="0" bIns="1080000" anchor="ctr" anchorCtr="0"/>
          <a:lstStyle>
            <a:lvl1pPr marL="0" indent="0" algn="ctr">
              <a:buNone/>
              <a:defRPr sz="1200" i="1">
                <a:solidFill>
                  <a:schemeClr val="bg1">
                    <a:lumMod val="50000"/>
                  </a:schemeClr>
                </a:solidFill>
              </a:defRPr>
            </a:lvl1pPr>
          </a:lstStyle>
          <a:p>
            <a:r>
              <a:rPr lang="nl-NL"/>
              <a:t>Klik op onderstaand pictogram om een grafiek in te voegen</a:t>
            </a:r>
          </a:p>
        </p:txBody>
      </p:sp>
      <p:grpSp>
        <p:nvGrpSpPr>
          <p:cNvPr id="75" name="INSTRUCTIE">
            <a:extLst>
              <a:ext uri="{FF2B5EF4-FFF2-40B4-BE49-F238E27FC236}">
                <a16:creationId xmlns:a16="http://schemas.microsoft.com/office/drawing/2014/main" id="{090B5A3E-A70B-9C53-82EA-0FE0EE4D8A22}"/>
              </a:ext>
            </a:extLst>
          </p:cNvPr>
          <p:cNvGrpSpPr/>
          <p:nvPr userDrawn="1"/>
        </p:nvGrpSpPr>
        <p:grpSpPr>
          <a:xfrm>
            <a:off x="12377867" y="1"/>
            <a:ext cx="3693114" cy="6056851"/>
            <a:chOff x="12377867" y="1"/>
            <a:chExt cx="3693114" cy="6056851"/>
          </a:xfrm>
        </p:grpSpPr>
        <p:sp>
          <p:nvSpPr>
            <p:cNvPr id="76" name="Rechthoek 75">
              <a:extLst>
                <a:ext uri="{FF2B5EF4-FFF2-40B4-BE49-F238E27FC236}">
                  <a16:creationId xmlns:a16="http://schemas.microsoft.com/office/drawing/2014/main" id="{A1953D1C-8768-136E-895A-F52678CB18E4}"/>
                </a:ext>
              </a:extLst>
            </p:cNvPr>
            <p:cNvSpPr/>
            <p:nvPr userDrawn="1"/>
          </p:nvSpPr>
          <p:spPr>
            <a:xfrm>
              <a:off x="12377867" y="3575647"/>
              <a:ext cx="3593091" cy="175260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Grafiek data bewerken</a:t>
              </a:r>
            </a:p>
          </p:txBody>
        </p:sp>
        <p:sp>
          <p:nvSpPr>
            <p:cNvPr id="77" name="Ovaal 76">
              <a:extLst>
                <a:ext uri="{FF2B5EF4-FFF2-40B4-BE49-F238E27FC236}">
                  <a16:creationId xmlns:a16="http://schemas.microsoft.com/office/drawing/2014/main" id="{54FB9AA9-8C89-1BB3-77EA-C113CD03EE25}"/>
                </a:ext>
              </a:extLst>
            </p:cNvPr>
            <p:cNvSpPr/>
            <p:nvPr userDrawn="1"/>
          </p:nvSpPr>
          <p:spPr>
            <a:xfrm>
              <a:off x="12560445" y="404024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8" name="Rechthoek 77">
              <a:extLst>
                <a:ext uri="{FF2B5EF4-FFF2-40B4-BE49-F238E27FC236}">
                  <a16:creationId xmlns:a16="http://schemas.microsoft.com/office/drawing/2014/main" id="{CB3BF0B5-8A87-3AA4-884D-5EAC02902A01}"/>
                </a:ext>
              </a:extLst>
            </p:cNvPr>
            <p:cNvSpPr/>
            <p:nvPr userDrawn="1"/>
          </p:nvSpPr>
          <p:spPr>
            <a:xfrm>
              <a:off x="12844617" y="4040246"/>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de rechter muisknop op de grafiek</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‘Gegevens bewerken’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79" name="Groep 78">
              <a:extLst>
                <a:ext uri="{FF2B5EF4-FFF2-40B4-BE49-F238E27FC236}">
                  <a16:creationId xmlns:a16="http://schemas.microsoft.com/office/drawing/2014/main" id="{00F87C97-E791-B1BF-9FD2-CD46C58E700D}"/>
                </a:ext>
              </a:extLst>
            </p:cNvPr>
            <p:cNvGrpSpPr/>
            <p:nvPr userDrawn="1"/>
          </p:nvGrpSpPr>
          <p:grpSpPr>
            <a:xfrm>
              <a:off x="12849211" y="4480038"/>
              <a:ext cx="1495189" cy="563933"/>
              <a:chOff x="-3314821" y="3310415"/>
              <a:chExt cx="1495189" cy="563933"/>
            </a:xfrm>
          </p:grpSpPr>
          <p:sp>
            <p:nvSpPr>
              <p:cNvPr id="99" name="Rechthoek 98">
                <a:extLst>
                  <a:ext uri="{FF2B5EF4-FFF2-40B4-BE49-F238E27FC236}">
                    <a16:creationId xmlns:a16="http://schemas.microsoft.com/office/drawing/2014/main" id="{19BC983A-258A-7C27-79CE-BDA7D95D0DED}"/>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00" name="Rechthoek 99">
                <a:extLst>
                  <a:ext uri="{FF2B5EF4-FFF2-40B4-BE49-F238E27FC236}">
                    <a16:creationId xmlns:a16="http://schemas.microsoft.com/office/drawing/2014/main" id="{0BADB1C6-D940-7512-0425-D3AC13B38E3B}"/>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01" name="Tekstvak 100">
                <a:extLst>
                  <a:ext uri="{FF2B5EF4-FFF2-40B4-BE49-F238E27FC236}">
                    <a16:creationId xmlns:a16="http://schemas.microsoft.com/office/drawing/2014/main" id="{3EF54DAE-5F79-57F2-230B-04501499954F}"/>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Grafiektype wijzigen</a:t>
                </a:r>
              </a:p>
            </p:txBody>
          </p:sp>
          <p:sp>
            <p:nvSpPr>
              <p:cNvPr id="102" name="Tekstvak 101">
                <a:extLst>
                  <a:ext uri="{FF2B5EF4-FFF2-40B4-BE49-F238E27FC236}">
                    <a16:creationId xmlns:a16="http://schemas.microsoft.com/office/drawing/2014/main" id="{BD53AA7D-673F-DA82-F90F-D544E226E4D0}"/>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Gegevens bewerken</a:t>
                </a:r>
              </a:p>
            </p:txBody>
          </p:sp>
          <p:sp>
            <p:nvSpPr>
              <p:cNvPr id="103" name="Vrije vorm: vorm 194">
                <a:extLst>
                  <a:ext uri="{FF2B5EF4-FFF2-40B4-BE49-F238E27FC236}">
                    <a16:creationId xmlns:a16="http://schemas.microsoft.com/office/drawing/2014/main" id="{DC185B7C-8924-427F-2663-E9B70261BDDF}"/>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nvGrpSpPr>
              <p:cNvPr id="104" name="Groep 103">
                <a:extLst>
                  <a:ext uri="{FF2B5EF4-FFF2-40B4-BE49-F238E27FC236}">
                    <a16:creationId xmlns:a16="http://schemas.microsoft.com/office/drawing/2014/main" id="{BF3A69BF-572F-4A3E-FAFB-CFB2DEFEA8ED}"/>
                  </a:ext>
                </a:extLst>
              </p:cNvPr>
              <p:cNvGrpSpPr/>
              <p:nvPr userDrawn="1"/>
            </p:nvGrpSpPr>
            <p:grpSpPr>
              <a:xfrm>
                <a:off x="-3261976" y="3361742"/>
                <a:ext cx="139861" cy="152244"/>
                <a:chOff x="12574450" y="6053892"/>
                <a:chExt cx="169232" cy="184215"/>
              </a:xfrm>
            </p:grpSpPr>
            <p:sp>
              <p:nvSpPr>
                <p:cNvPr id="124" name="Rechthoek 123">
                  <a:extLst>
                    <a:ext uri="{FF2B5EF4-FFF2-40B4-BE49-F238E27FC236}">
                      <a16:creationId xmlns:a16="http://schemas.microsoft.com/office/drawing/2014/main" id="{FABC40FE-B028-FD7D-FA6C-A2C9C859797E}"/>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rgbClr val="211F26"/>
                    </a:solidFill>
                    <a:latin typeface="Calibri" panose="020F0502020204030204" pitchFamily="34" charset="0"/>
                    <a:cs typeface="Calibri" panose="020F0502020204030204" pitchFamily="34" charset="0"/>
                  </a:endParaRPr>
                </a:p>
              </p:txBody>
            </p:sp>
            <p:sp>
              <p:nvSpPr>
                <p:cNvPr id="125" name="Rechthoek 124">
                  <a:extLst>
                    <a:ext uri="{FF2B5EF4-FFF2-40B4-BE49-F238E27FC236}">
                      <a16:creationId xmlns:a16="http://schemas.microsoft.com/office/drawing/2014/main" id="{D27FB100-B383-3718-5F94-B02E4DE2749A}"/>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rgbClr val="211F26"/>
                    </a:solidFill>
                    <a:latin typeface="Calibri" panose="020F0502020204030204" pitchFamily="34" charset="0"/>
                    <a:cs typeface="Calibri" panose="020F0502020204030204" pitchFamily="34" charset="0"/>
                  </a:endParaRPr>
                </a:p>
              </p:txBody>
            </p:sp>
            <p:sp>
              <p:nvSpPr>
                <p:cNvPr id="126" name="Rechthoek 125">
                  <a:extLst>
                    <a:ext uri="{FF2B5EF4-FFF2-40B4-BE49-F238E27FC236}">
                      <a16:creationId xmlns:a16="http://schemas.microsoft.com/office/drawing/2014/main" id="{6765E258-F756-E297-3F52-3972224D87A3}"/>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105" name="Groep 104">
                <a:extLst>
                  <a:ext uri="{FF2B5EF4-FFF2-40B4-BE49-F238E27FC236}">
                    <a16:creationId xmlns:a16="http://schemas.microsoft.com/office/drawing/2014/main" id="{2D3CDF2E-0E96-31C5-683F-24E4B3651184}"/>
                  </a:ext>
                </a:extLst>
              </p:cNvPr>
              <p:cNvGrpSpPr/>
              <p:nvPr userDrawn="1"/>
            </p:nvGrpSpPr>
            <p:grpSpPr>
              <a:xfrm>
                <a:off x="-3261070" y="3635199"/>
                <a:ext cx="168905" cy="104490"/>
                <a:chOff x="-3261070" y="3620931"/>
                <a:chExt cx="193920" cy="119965"/>
              </a:xfrm>
            </p:grpSpPr>
            <p:sp>
              <p:nvSpPr>
                <p:cNvPr id="106" name="Rechthoek 105">
                  <a:extLst>
                    <a:ext uri="{FF2B5EF4-FFF2-40B4-BE49-F238E27FC236}">
                      <a16:creationId xmlns:a16="http://schemas.microsoft.com/office/drawing/2014/main" id="{D289BFAA-7CBA-A615-0919-1FC56C41F2D0}"/>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nvGrpSpPr>
                <p:cNvPr id="107" name="Groep 106">
                  <a:extLst>
                    <a:ext uri="{FF2B5EF4-FFF2-40B4-BE49-F238E27FC236}">
                      <a16:creationId xmlns:a16="http://schemas.microsoft.com/office/drawing/2014/main" id="{BF63479B-9548-26B8-552F-14F0EE0FC6F1}"/>
                    </a:ext>
                  </a:extLst>
                </p:cNvPr>
                <p:cNvGrpSpPr/>
                <p:nvPr userDrawn="1"/>
              </p:nvGrpSpPr>
              <p:grpSpPr>
                <a:xfrm>
                  <a:off x="-3261070" y="3622063"/>
                  <a:ext cx="141113" cy="117345"/>
                  <a:chOff x="1094874" y="-878306"/>
                  <a:chExt cx="867364" cy="613611"/>
                </a:xfrm>
              </p:grpSpPr>
              <p:cxnSp>
                <p:nvCxnSpPr>
                  <p:cNvPr id="117" name="Rechte verbindingslijn 116">
                    <a:extLst>
                      <a:ext uri="{FF2B5EF4-FFF2-40B4-BE49-F238E27FC236}">
                        <a16:creationId xmlns:a16="http://schemas.microsoft.com/office/drawing/2014/main" id="{96E2AD8F-8CAC-0FC5-F31A-96250B7FA9CC}"/>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8" name="Rechte verbindingslijn 117">
                    <a:extLst>
                      <a:ext uri="{FF2B5EF4-FFF2-40B4-BE49-F238E27FC236}">
                        <a16:creationId xmlns:a16="http://schemas.microsoft.com/office/drawing/2014/main" id="{FD175703-63D2-7EF3-D7EB-57BAE7D7D746}"/>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19" name="Groep 118">
                    <a:extLst>
                      <a:ext uri="{FF2B5EF4-FFF2-40B4-BE49-F238E27FC236}">
                        <a16:creationId xmlns:a16="http://schemas.microsoft.com/office/drawing/2014/main" id="{678507DC-12B7-34D0-F7E1-D7384C305D96}"/>
                      </a:ext>
                    </a:extLst>
                  </p:cNvPr>
                  <p:cNvGrpSpPr/>
                  <p:nvPr userDrawn="1"/>
                </p:nvGrpSpPr>
                <p:grpSpPr>
                  <a:xfrm>
                    <a:off x="1270535" y="-878306"/>
                    <a:ext cx="526983" cy="613611"/>
                    <a:chOff x="1270535" y="-745959"/>
                    <a:chExt cx="526983" cy="481264"/>
                  </a:xfrm>
                </p:grpSpPr>
                <p:cxnSp>
                  <p:nvCxnSpPr>
                    <p:cNvPr id="120" name="Rechte verbindingslijn 119">
                      <a:extLst>
                        <a:ext uri="{FF2B5EF4-FFF2-40B4-BE49-F238E27FC236}">
                          <a16:creationId xmlns:a16="http://schemas.microsoft.com/office/drawing/2014/main" id="{8D570BDB-5099-5BD5-D50E-B72FE60AE6D3}"/>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1" name="Rechte verbindingslijn 120">
                      <a:extLst>
                        <a:ext uri="{FF2B5EF4-FFF2-40B4-BE49-F238E27FC236}">
                          <a16:creationId xmlns:a16="http://schemas.microsoft.com/office/drawing/2014/main" id="{D110E93C-39A0-1E96-999C-8FB56D461222}"/>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2" name="Rechte verbindingslijn 121">
                      <a:extLst>
                        <a:ext uri="{FF2B5EF4-FFF2-40B4-BE49-F238E27FC236}">
                          <a16:creationId xmlns:a16="http://schemas.microsoft.com/office/drawing/2014/main" id="{357CEC93-B7B9-6BD9-06F1-477B8A373B5E}"/>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3" name="Rechte verbindingslijn 122">
                      <a:extLst>
                        <a:ext uri="{FF2B5EF4-FFF2-40B4-BE49-F238E27FC236}">
                          <a16:creationId xmlns:a16="http://schemas.microsoft.com/office/drawing/2014/main" id="{3B2B5EF3-BD12-75F7-0838-6A4FCB342AD3}"/>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08" name="Rechte verbindingslijn 107">
                  <a:extLst>
                    <a:ext uri="{FF2B5EF4-FFF2-40B4-BE49-F238E27FC236}">
                      <a16:creationId xmlns:a16="http://schemas.microsoft.com/office/drawing/2014/main" id="{8B3754CA-19DB-684A-C4D7-BBA2D08559B2}"/>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09" name="Rechte verbindingslijn 108">
                  <a:extLst>
                    <a:ext uri="{FF2B5EF4-FFF2-40B4-BE49-F238E27FC236}">
                      <a16:creationId xmlns:a16="http://schemas.microsoft.com/office/drawing/2014/main" id="{F1944D3D-5D5D-DBA9-3A45-F7E619819BF0}"/>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0" name="Rechte verbindingslijn 109">
                  <a:extLst>
                    <a:ext uri="{FF2B5EF4-FFF2-40B4-BE49-F238E27FC236}">
                      <a16:creationId xmlns:a16="http://schemas.microsoft.com/office/drawing/2014/main" id="{0E7F076C-859F-9F8B-A446-D0E79834C005}"/>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1" name="Rechte verbindingslijn 110">
                  <a:extLst>
                    <a:ext uri="{FF2B5EF4-FFF2-40B4-BE49-F238E27FC236}">
                      <a16:creationId xmlns:a16="http://schemas.microsoft.com/office/drawing/2014/main" id="{075238C9-7F33-03CA-F84C-109D34AA5E11}"/>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112" name="Rechthoek 111">
                  <a:extLst>
                    <a:ext uri="{FF2B5EF4-FFF2-40B4-BE49-F238E27FC236}">
                      <a16:creationId xmlns:a16="http://schemas.microsoft.com/office/drawing/2014/main" id="{A6117630-F6D0-12CF-56C3-F4362C96B9F6}"/>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nvGrpSpPr>
                <p:cNvPr id="113" name="Groep 112">
                  <a:extLst>
                    <a:ext uri="{FF2B5EF4-FFF2-40B4-BE49-F238E27FC236}">
                      <a16:creationId xmlns:a16="http://schemas.microsoft.com/office/drawing/2014/main" id="{03B68F61-A001-FC49-CBB5-DBEA7B6C221E}"/>
                    </a:ext>
                  </a:extLst>
                </p:cNvPr>
                <p:cNvGrpSpPr/>
                <p:nvPr userDrawn="1"/>
              </p:nvGrpSpPr>
              <p:grpSpPr>
                <a:xfrm rot="2700000">
                  <a:off x="-3158000" y="3650045"/>
                  <a:ext cx="34350" cy="147351"/>
                  <a:chOff x="3148392" y="-836646"/>
                  <a:chExt cx="132124" cy="596095"/>
                </a:xfrm>
                <a:solidFill>
                  <a:srgbClr val="3399FF"/>
                </a:solidFill>
              </p:grpSpPr>
              <p:sp>
                <p:nvSpPr>
                  <p:cNvPr id="114" name="Rechthoek 113">
                    <a:extLst>
                      <a:ext uri="{FF2B5EF4-FFF2-40B4-BE49-F238E27FC236}">
                        <a16:creationId xmlns:a16="http://schemas.microsoft.com/office/drawing/2014/main" id="{7391F70C-E51D-A5AF-B8E0-09C8C9D79059}"/>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115" name="Rechthoek: afgeronde bovenhoeken 272">
                    <a:extLst>
                      <a:ext uri="{FF2B5EF4-FFF2-40B4-BE49-F238E27FC236}">
                        <a16:creationId xmlns:a16="http://schemas.microsoft.com/office/drawing/2014/main" id="{286A7CBA-F121-DAA6-8B5D-EB9549269EF0}"/>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116" name="Gelijkbenige driehoek 273">
                    <a:extLst>
                      <a:ext uri="{FF2B5EF4-FFF2-40B4-BE49-F238E27FC236}">
                        <a16:creationId xmlns:a16="http://schemas.microsoft.com/office/drawing/2014/main" id="{FD0532B9-FF83-084B-EECA-71CF5A8363E0}"/>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grpSp>
        </p:grpSp>
        <p:sp>
          <p:nvSpPr>
            <p:cNvPr id="80" name="Rechthoek 79">
              <a:extLst>
                <a:ext uri="{FF2B5EF4-FFF2-40B4-BE49-F238E27FC236}">
                  <a16:creationId xmlns:a16="http://schemas.microsoft.com/office/drawing/2014/main" id="{ACF0E8F2-57B2-AC16-6C5C-F6D00745C4D4}"/>
                </a:ext>
              </a:extLst>
            </p:cNvPr>
            <p:cNvSpPr/>
            <p:nvPr userDrawn="1"/>
          </p:nvSpPr>
          <p:spPr>
            <a:xfrm>
              <a:off x="12377867" y="1"/>
              <a:ext cx="3593091" cy="339405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Grafiek invoegen/opmaken</a:t>
              </a:r>
            </a:p>
          </p:txBody>
        </p:sp>
        <p:sp>
          <p:nvSpPr>
            <p:cNvPr id="81" name="Ovaal 80">
              <a:extLst>
                <a:ext uri="{FF2B5EF4-FFF2-40B4-BE49-F238E27FC236}">
                  <a16:creationId xmlns:a16="http://schemas.microsoft.com/office/drawing/2014/main" id="{304656AF-9C9B-9AA1-A8A6-7701BFD1CA2E}"/>
                </a:ext>
              </a:extLst>
            </p:cNvPr>
            <p:cNvSpPr/>
            <p:nvPr userDrawn="1"/>
          </p:nvSpPr>
          <p:spPr>
            <a:xfrm>
              <a:off x="12560445"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2" name="Rechthoek 81">
              <a:extLst>
                <a:ext uri="{FF2B5EF4-FFF2-40B4-BE49-F238E27FC236}">
                  <a16:creationId xmlns:a16="http://schemas.microsoft.com/office/drawing/2014/main" id="{7040FCE8-DAEE-A48B-A492-B5B296ACF3BC}"/>
                </a:ext>
              </a:extLst>
            </p:cNvPr>
            <p:cNvSpPr/>
            <p:nvPr userDrawn="1"/>
          </p:nvSpPr>
          <p:spPr>
            <a:xfrm>
              <a:off x="12844617"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grafiek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grafiek in te voegen</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83" name="Ovaal 82">
              <a:extLst>
                <a:ext uri="{FF2B5EF4-FFF2-40B4-BE49-F238E27FC236}">
                  <a16:creationId xmlns:a16="http://schemas.microsoft.com/office/drawing/2014/main" id="{046AB8EF-003E-9DD0-9985-72E7AEF0BACC}"/>
                </a:ext>
              </a:extLst>
            </p:cNvPr>
            <p:cNvSpPr/>
            <p:nvPr userDrawn="1"/>
          </p:nvSpPr>
          <p:spPr>
            <a:xfrm>
              <a:off x="12560445"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4" name="Rechthoek 83">
              <a:extLst>
                <a:ext uri="{FF2B5EF4-FFF2-40B4-BE49-F238E27FC236}">
                  <a16:creationId xmlns:a16="http://schemas.microsoft.com/office/drawing/2014/main" id="{97175540-3A17-9C7B-5329-6D3C65B4C397}"/>
                </a:ext>
              </a:extLst>
            </p:cNvPr>
            <p:cNvSpPr/>
            <p:nvPr userDrawn="1"/>
          </p:nvSpPr>
          <p:spPr>
            <a:xfrm>
              <a:off x="12844617"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grafiek</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5" name="Groep 84">
              <a:extLst>
                <a:ext uri="{FF2B5EF4-FFF2-40B4-BE49-F238E27FC236}">
                  <a16:creationId xmlns:a16="http://schemas.microsoft.com/office/drawing/2014/main" id="{936D2398-710B-357E-B875-5BF87E207A3C}"/>
                </a:ext>
              </a:extLst>
            </p:cNvPr>
            <p:cNvGrpSpPr/>
            <p:nvPr userDrawn="1"/>
          </p:nvGrpSpPr>
          <p:grpSpPr>
            <a:xfrm>
              <a:off x="12852713" y="2164285"/>
              <a:ext cx="825500" cy="209550"/>
              <a:chOff x="13504624" y="2482850"/>
              <a:chExt cx="825500" cy="209550"/>
            </a:xfrm>
          </p:grpSpPr>
          <p:sp>
            <p:nvSpPr>
              <p:cNvPr id="96" name="Rechthoek 95">
                <a:extLst>
                  <a:ext uri="{FF2B5EF4-FFF2-40B4-BE49-F238E27FC236}">
                    <a16:creationId xmlns:a16="http://schemas.microsoft.com/office/drawing/2014/main" id="{BB38B1FD-5E33-FDBA-7876-D190D340831C}"/>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97" name="Rechte verbindingslijn 96">
                <a:extLst>
                  <a:ext uri="{FF2B5EF4-FFF2-40B4-BE49-F238E27FC236}">
                    <a16:creationId xmlns:a16="http://schemas.microsoft.com/office/drawing/2014/main" id="{066C4524-6685-177D-4E26-464ED80BB516}"/>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8" name="Gelijkbenige driehoek 161">
                <a:extLst>
                  <a:ext uri="{FF2B5EF4-FFF2-40B4-BE49-F238E27FC236}">
                    <a16:creationId xmlns:a16="http://schemas.microsoft.com/office/drawing/2014/main" id="{A6636381-160E-2C43-A6AC-4818EDA6516D}"/>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grpSp>
          <p:nvGrpSpPr>
            <p:cNvPr id="86" name="Groep 85">
              <a:extLst>
                <a:ext uri="{FF2B5EF4-FFF2-40B4-BE49-F238E27FC236}">
                  <a16:creationId xmlns:a16="http://schemas.microsoft.com/office/drawing/2014/main" id="{CCCABBFB-29EE-DD76-4897-452D67C765F2}"/>
                </a:ext>
              </a:extLst>
            </p:cNvPr>
            <p:cNvGrpSpPr/>
            <p:nvPr userDrawn="1"/>
          </p:nvGrpSpPr>
          <p:grpSpPr>
            <a:xfrm>
              <a:off x="12847433" y="1232480"/>
              <a:ext cx="289372" cy="314992"/>
              <a:chOff x="7322769" y="-310267"/>
              <a:chExt cx="289372" cy="314992"/>
            </a:xfrm>
          </p:grpSpPr>
          <p:sp>
            <p:nvSpPr>
              <p:cNvPr id="93" name="Rechthoek 92">
                <a:extLst>
                  <a:ext uri="{FF2B5EF4-FFF2-40B4-BE49-F238E27FC236}">
                    <a16:creationId xmlns:a16="http://schemas.microsoft.com/office/drawing/2014/main" id="{BA88095B-DE47-3684-93E1-4A0C79A4F536}"/>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94" name="Rechthoek 93">
                <a:extLst>
                  <a:ext uri="{FF2B5EF4-FFF2-40B4-BE49-F238E27FC236}">
                    <a16:creationId xmlns:a16="http://schemas.microsoft.com/office/drawing/2014/main" id="{A45C0A63-61C8-70B4-CFC8-8B22898F694A}"/>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95" name="Rechthoek 94">
                <a:extLst>
                  <a:ext uri="{FF2B5EF4-FFF2-40B4-BE49-F238E27FC236}">
                    <a16:creationId xmlns:a16="http://schemas.microsoft.com/office/drawing/2014/main" id="{C224C82F-4D4F-065B-0412-D08CAB8DC536}"/>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sp>
          <p:nvSpPr>
            <p:cNvPr id="87" name="Ovaal 86">
              <a:extLst>
                <a:ext uri="{FF2B5EF4-FFF2-40B4-BE49-F238E27FC236}">
                  <a16:creationId xmlns:a16="http://schemas.microsoft.com/office/drawing/2014/main" id="{8D7A0B58-D7E1-CD28-69D9-3D8B85555538}"/>
                </a:ext>
              </a:extLst>
            </p:cNvPr>
            <p:cNvSpPr/>
            <p:nvPr userDrawn="1"/>
          </p:nvSpPr>
          <p:spPr>
            <a:xfrm>
              <a:off x="12560445"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8" name="Rechthoek 87">
              <a:extLst>
                <a:ext uri="{FF2B5EF4-FFF2-40B4-BE49-F238E27FC236}">
                  <a16:creationId xmlns:a16="http://schemas.microsoft.com/office/drawing/2014/main" id="{EF9978E9-AE4A-C5EB-3A03-C7C6057C5B7F}"/>
                </a:ext>
              </a:extLst>
            </p:cNvPr>
            <p:cNvSpPr/>
            <p:nvPr userDrawn="1"/>
          </p:nvSpPr>
          <p:spPr>
            <a:xfrm>
              <a:off x="12844617" y="2555609"/>
              <a:ext cx="2944682" cy="65393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Verander de opmaak van de grafiek door onderdelen van de grafiek aan te klikken en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van grafieken - Opmaak’ </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te gaan. </a:t>
              </a:r>
            </a:p>
          </p:txBody>
        </p:sp>
        <p:sp>
          <p:nvSpPr>
            <p:cNvPr id="89" name="Rechthoek 88">
              <a:extLst>
                <a:ext uri="{FF2B5EF4-FFF2-40B4-BE49-F238E27FC236}">
                  <a16:creationId xmlns:a16="http://schemas.microsoft.com/office/drawing/2014/main" id="{BD7CEDA7-026C-610B-F604-A5FB74FA0CA2}"/>
                </a:ext>
              </a:extLst>
            </p:cNvPr>
            <p:cNvSpPr/>
            <p:nvPr userDrawn="1"/>
          </p:nvSpPr>
          <p:spPr>
            <a:xfrm>
              <a:off x="12377867" y="522885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90" name="ICOON_info">
              <a:extLst>
                <a:ext uri="{FF2B5EF4-FFF2-40B4-BE49-F238E27FC236}">
                  <a16:creationId xmlns:a16="http://schemas.microsoft.com/office/drawing/2014/main" id="{804875A8-CAB0-B0D5-25B9-30FCBCFD5229}"/>
                </a:ext>
              </a:extLst>
            </p:cNvPr>
            <p:cNvGrpSpPr/>
            <p:nvPr userDrawn="1"/>
          </p:nvGrpSpPr>
          <p:grpSpPr>
            <a:xfrm>
              <a:off x="15787296" y="5092834"/>
              <a:ext cx="283685" cy="283685"/>
              <a:chOff x="-510741" y="5913713"/>
              <a:chExt cx="267555" cy="267555"/>
            </a:xfrm>
          </p:grpSpPr>
          <p:sp>
            <p:nvSpPr>
              <p:cNvPr id="91" name="Ovaal 90">
                <a:extLst>
                  <a:ext uri="{FF2B5EF4-FFF2-40B4-BE49-F238E27FC236}">
                    <a16:creationId xmlns:a16="http://schemas.microsoft.com/office/drawing/2014/main" id="{F487F452-6D25-6A32-82AE-B9FAC99576A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92" name="Graphic 163" descr="Informatie">
                <a:extLst>
                  <a:ext uri="{FF2B5EF4-FFF2-40B4-BE49-F238E27FC236}">
                    <a16:creationId xmlns:a16="http://schemas.microsoft.com/office/drawing/2014/main" id="{1A3914F6-CB70-C880-08C2-BFF800BC214E}"/>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953101006"/>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 TAB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671C20-08FD-1FCB-692E-DDA083C23C24}"/>
              </a:ext>
            </a:extLst>
          </p:cNvPr>
          <p:cNvSpPr>
            <a:spLocks noGrp="1"/>
          </p:cNvSpPr>
          <p:nvPr>
            <p:ph type="title" hasCustomPrompt="1"/>
          </p:nvPr>
        </p:nvSpPr>
        <p:spPr/>
        <p:txBody>
          <a:bodyPr/>
          <a:lstStyle/>
          <a:p>
            <a:r>
              <a:rPr lang="nl-NL"/>
              <a:t>Plaats hier de titel</a:t>
            </a:r>
          </a:p>
        </p:txBody>
      </p:sp>
      <p:sp>
        <p:nvSpPr>
          <p:cNvPr id="4" name="Tijdelijke aanduiding voor datum 3">
            <a:extLst>
              <a:ext uri="{FF2B5EF4-FFF2-40B4-BE49-F238E27FC236}">
                <a16:creationId xmlns:a16="http://schemas.microsoft.com/office/drawing/2014/main" id="{0A3BE02F-4508-FFE8-F079-451BBA2E0E47}"/>
              </a:ext>
            </a:extLst>
          </p:cNvPr>
          <p:cNvSpPr>
            <a:spLocks noGrp="1"/>
          </p:cNvSpPr>
          <p:nvPr>
            <p:ph type="dt" sz="half" idx="10"/>
          </p:nvPr>
        </p:nvSpPr>
        <p:spPr>
          <a:xfrm>
            <a:off x="695326" y="6316710"/>
            <a:ext cx="2743200" cy="365125"/>
          </a:xfrm>
        </p:spPr>
        <p:txBody>
          <a:bodyPr/>
          <a:lstStyle/>
          <a:p>
            <a:fld id="{8316DBD9-8E39-46AA-8E56-9C5CAB06D34F}" type="datetime1">
              <a:rPr lang="nl-NL" smtClean="0"/>
              <a:t>26-2-2026</a:t>
            </a:fld>
            <a:endParaRPr lang="nl-NL"/>
          </a:p>
        </p:txBody>
      </p:sp>
      <p:sp>
        <p:nvSpPr>
          <p:cNvPr id="5" name="Tijdelijke aanduiding voor voettekst 4">
            <a:extLst>
              <a:ext uri="{FF2B5EF4-FFF2-40B4-BE49-F238E27FC236}">
                <a16:creationId xmlns:a16="http://schemas.microsoft.com/office/drawing/2014/main" id="{1359BF91-AC1D-E368-5A51-2AB2EB94C139}"/>
              </a:ext>
            </a:extLst>
          </p:cNvPr>
          <p:cNvSpPr>
            <a:spLocks noGrp="1"/>
          </p:cNvSpPr>
          <p:nvPr>
            <p:ph type="ftr" sz="quarter" idx="11"/>
          </p:nvPr>
        </p:nvSpPr>
        <p:spPr/>
        <p:txBody>
          <a:bodyPr/>
          <a:lstStyle/>
          <a:p>
            <a:r>
              <a:rPr lang="nl-NL"/>
              <a:t>Trimbos-instituut</a:t>
            </a:r>
          </a:p>
        </p:txBody>
      </p:sp>
      <p:sp>
        <p:nvSpPr>
          <p:cNvPr id="6" name="Tijdelijke aanduiding voor dianummer 5">
            <a:extLst>
              <a:ext uri="{FF2B5EF4-FFF2-40B4-BE49-F238E27FC236}">
                <a16:creationId xmlns:a16="http://schemas.microsoft.com/office/drawing/2014/main" id="{2350282C-56C1-00E7-DB9F-BFCDB06597DE}"/>
              </a:ext>
            </a:extLst>
          </p:cNvPr>
          <p:cNvSpPr>
            <a:spLocks noGrp="1"/>
          </p:cNvSpPr>
          <p:nvPr>
            <p:ph type="sldNum" sz="quarter" idx="12"/>
          </p:nvPr>
        </p:nvSpPr>
        <p:spPr>
          <a:xfrm>
            <a:off x="11493019" y="6316710"/>
            <a:ext cx="342274" cy="365125"/>
          </a:xfrm>
        </p:spPr>
        <p:txBody>
          <a:bodyPr/>
          <a:lstStyle/>
          <a:p>
            <a:fld id="{2511F9A8-FB10-2941-AA88-E6350135DB26}" type="slidenum">
              <a:rPr lang="nl-NL" smtClean="0"/>
              <a:t>‹#›</a:t>
            </a:fld>
            <a:endParaRPr lang="nl-NL"/>
          </a:p>
        </p:txBody>
      </p:sp>
      <p:sp>
        <p:nvSpPr>
          <p:cNvPr id="7" name="Rechthoek 6">
            <a:extLst>
              <a:ext uri="{FF2B5EF4-FFF2-40B4-BE49-F238E27FC236}">
                <a16:creationId xmlns:a16="http://schemas.microsoft.com/office/drawing/2014/main" id="{9F689BCE-CE60-B5F0-6FE7-DDCE73CE4CDA}"/>
              </a:ext>
            </a:extLst>
          </p:cNvPr>
          <p:cNvSpPr/>
          <p:nvPr userDrawn="1"/>
        </p:nvSpPr>
        <p:spPr>
          <a:xfrm>
            <a:off x="0" y="-425941"/>
            <a:ext cx="1102225"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0" cap="none" baseline="0" noProof="0" err="1">
                <a:solidFill>
                  <a:schemeClr val="tx1"/>
                </a:solidFill>
                <a:latin typeface="+mj-lt"/>
              </a:rPr>
              <a:t>Tekst</a:t>
            </a:r>
            <a:r>
              <a:rPr lang="en-GB" sz="1600" b="0" cap="none" baseline="0" noProof="0">
                <a:solidFill>
                  <a:schemeClr val="tx1"/>
                </a:solidFill>
                <a:latin typeface="+mj-lt"/>
              </a:rPr>
              <a:t> + </a:t>
            </a:r>
            <a:r>
              <a:rPr lang="en-GB" sz="1600" b="0" cap="none" baseline="0" noProof="0" err="1">
                <a:solidFill>
                  <a:schemeClr val="tx1"/>
                </a:solidFill>
                <a:latin typeface="+mj-lt"/>
              </a:rPr>
              <a:t>tabel</a:t>
            </a:r>
            <a:endParaRPr lang="en-GB" sz="1600" b="0" cap="none" baseline="0" noProof="0">
              <a:solidFill>
                <a:schemeClr val="tx1"/>
              </a:solidFill>
              <a:latin typeface="+mj-lt"/>
            </a:endParaRPr>
          </a:p>
        </p:txBody>
      </p:sp>
      <p:sp>
        <p:nvSpPr>
          <p:cNvPr id="9" name="Tijdelijke aanduiding voor tekst 8">
            <a:extLst>
              <a:ext uri="{FF2B5EF4-FFF2-40B4-BE49-F238E27FC236}">
                <a16:creationId xmlns:a16="http://schemas.microsoft.com/office/drawing/2014/main" id="{2FAB663E-C0B9-9AD1-CC3B-2A89227E8768}"/>
              </a:ext>
            </a:extLst>
          </p:cNvPr>
          <p:cNvSpPr>
            <a:spLocks noGrp="1"/>
          </p:cNvSpPr>
          <p:nvPr>
            <p:ph type="body" sz="quarter" idx="13" hasCustomPrompt="1"/>
          </p:nvPr>
        </p:nvSpPr>
        <p:spPr>
          <a:xfrm>
            <a:off x="695326" y="1412875"/>
            <a:ext cx="4513262" cy="4752975"/>
          </a:xfrm>
        </p:spPr>
        <p:txBody>
          <a:bodyPr/>
          <a:lstStyle/>
          <a:p>
            <a:pPr lvl="0"/>
            <a:r>
              <a:rPr lang="nl-NL" err="1"/>
              <a:t>Bullet</a:t>
            </a:r>
            <a:endParaRPr lang="nl-NL"/>
          </a:p>
          <a:p>
            <a:pPr lvl="1"/>
            <a:r>
              <a:rPr lang="nl-NL"/>
              <a:t>Sub-</a:t>
            </a:r>
            <a:r>
              <a:rPr lang="nl-NL" err="1"/>
              <a:t>bullet</a:t>
            </a:r>
            <a:r>
              <a:rPr lang="nl-NL"/>
              <a:t> #1</a:t>
            </a:r>
          </a:p>
          <a:p>
            <a:pPr lvl="2"/>
            <a:r>
              <a:rPr lang="nl-NL"/>
              <a:t>Sub-</a:t>
            </a:r>
            <a:r>
              <a:rPr lang="nl-NL" err="1"/>
              <a:t>bullet</a:t>
            </a:r>
            <a:r>
              <a:rPr lang="nl-NL"/>
              <a:t> #2</a:t>
            </a:r>
          </a:p>
          <a:p>
            <a:pPr lvl="3"/>
            <a:r>
              <a:rPr lang="nl-NL"/>
              <a:t>Leestekst</a:t>
            </a:r>
          </a:p>
          <a:p>
            <a:pPr lvl="4"/>
            <a:r>
              <a:rPr lang="nl-NL"/>
              <a:t>Subtitel</a:t>
            </a:r>
          </a:p>
          <a:p>
            <a:pPr lvl="5"/>
            <a:r>
              <a:rPr lang="nl-NL"/>
              <a:t>Alt. Subtitel</a:t>
            </a:r>
          </a:p>
          <a:p>
            <a:pPr lvl="6"/>
            <a:r>
              <a:rPr lang="nl-NL"/>
              <a:t>Numerieke </a:t>
            </a:r>
            <a:r>
              <a:rPr lang="nl-NL" err="1"/>
              <a:t>bullet</a:t>
            </a:r>
            <a:endParaRPr lang="nl-NL"/>
          </a:p>
          <a:p>
            <a:pPr lvl="7"/>
            <a:r>
              <a:rPr lang="nl-NL"/>
              <a:t>Alfabetische </a:t>
            </a:r>
            <a:r>
              <a:rPr lang="nl-NL" err="1"/>
              <a:t>bullet</a:t>
            </a:r>
            <a:endParaRPr lang="nl-NL"/>
          </a:p>
          <a:p>
            <a:pPr lvl="8"/>
            <a:r>
              <a:rPr lang="nl-NL"/>
              <a:t>Bron</a:t>
            </a:r>
          </a:p>
        </p:txBody>
      </p:sp>
      <p:sp>
        <p:nvSpPr>
          <p:cNvPr id="3" name="Tijdelijke aanduiding voor tabel 16">
            <a:extLst>
              <a:ext uri="{FF2B5EF4-FFF2-40B4-BE49-F238E27FC236}">
                <a16:creationId xmlns:a16="http://schemas.microsoft.com/office/drawing/2014/main" id="{BFA56CC0-87D2-128C-83A9-07FCE483B261}"/>
              </a:ext>
            </a:extLst>
          </p:cNvPr>
          <p:cNvSpPr>
            <a:spLocks noGrp="1"/>
          </p:cNvSpPr>
          <p:nvPr>
            <p:ph type="tbl" sz="quarter" idx="15" hasCustomPrompt="1"/>
          </p:nvPr>
        </p:nvSpPr>
        <p:spPr>
          <a:xfrm>
            <a:off x="5903911" y="1412875"/>
            <a:ext cx="4513263" cy="4752975"/>
          </a:xfrm>
          <a:solidFill>
            <a:schemeClr val="bg1">
              <a:lumMod val="95000"/>
            </a:schemeClr>
          </a:solidFill>
        </p:spPr>
        <p:txBody>
          <a:bodyPr tIns="0" bIns="1080000" anchor="ctr" anchorCtr="0"/>
          <a:lstStyle>
            <a:lvl1pPr marL="0" indent="0" algn="ctr">
              <a:buNone/>
              <a:defRPr sz="1200" i="1">
                <a:solidFill>
                  <a:schemeClr val="bg1">
                    <a:lumMod val="50000"/>
                  </a:schemeClr>
                </a:solidFill>
              </a:defRPr>
            </a:lvl1pPr>
          </a:lstStyle>
          <a:p>
            <a:r>
              <a:rPr lang="nl-NL"/>
              <a:t>Klik op onderstaand pictogram om een tabel in te voegen</a:t>
            </a:r>
          </a:p>
        </p:txBody>
      </p:sp>
      <p:grpSp>
        <p:nvGrpSpPr>
          <p:cNvPr id="10" name="INSTRUCTIE">
            <a:extLst>
              <a:ext uri="{FF2B5EF4-FFF2-40B4-BE49-F238E27FC236}">
                <a16:creationId xmlns:a16="http://schemas.microsoft.com/office/drawing/2014/main" id="{DA20B1F1-5241-F65B-7058-ACE6EC489DC7}"/>
              </a:ext>
            </a:extLst>
          </p:cNvPr>
          <p:cNvGrpSpPr/>
          <p:nvPr userDrawn="1"/>
        </p:nvGrpSpPr>
        <p:grpSpPr>
          <a:xfrm>
            <a:off x="-3786437" y="0"/>
            <a:ext cx="3693386" cy="5359349"/>
            <a:chOff x="-3786437" y="0"/>
            <a:chExt cx="3693386" cy="5359349"/>
          </a:xfrm>
        </p:grpSpPr>
        <p:sp>
          <p:nvSpPr>
            <p:cNvPr id="11" name="Rechthoek 10">
              <a:extLst>
                <a:ext uri="{FF2B5EF4-FFF2-40B4-BE49-F238E27FC236}">
                  <a16:creationId xmlns:a16="http://schemas.microsoft.com/office/drawing/2014/main" id="{4F502386-6EAB-E9D0-3415-1418D575BCAF}"/>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Tekstniveaus kiezen</a:t>
              </a:r>
            </a:p>
          </p:txBody>
        </p:sp>
        <p:sp>
          <p:nvSpPr>
            <p:cNvPr id="12" name="Ovaal 11">
              <a:extLst>
                <a:ext uri="{FF2B5EF4-FFF2-40B4-BE49-F238E27FC236}">
                  <a16:creationId xmlns:a16="http://schemas.microsoft.com/office/drawing/2014/main" id="{625B1F32-BD00-020B-B46F-AF343D09ADF2}"/>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3" name="Rechthoek 12">
              <a:extLst>
                <a:ext uri="{FF2B5EF4-FFF2-40B4-BE49-F238E27FC236}">
                  <a16:creationId xmlns:a16="http://schemas.microsoft.com/office/drawing/2014/main" id="{46D9F623-6A30-E0F7-C485-F0065C2FF243}"/>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bg2"/>
                </a:buClr>
                <a:buSzTx/>
                <a:buFont typeface="Wingdings" pitchFamily="2" charset="2"/>
                <a:buChar char="§"/>
                <a:tabLst/>
                <a:defRPr/>
              </a:pP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14" name="Ovaal 13">
              <a:extLst>
                <a:ext uri="{FF2B5EF4-FFF2-40B4-BE49-F238E27FC236}">
                  <a16:creationId xmlns:a16="http://schemas.microsoft.com/office/drawing/2014/main" id="{CF24A8B6-0B47-33CE-8EB1-4B94F5EE35A6}"/>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5" name="Rechthoek 14">
              <a:extLst>
                <a:ext uri="{FF2B5EF4-FFF2-40B4-BE49-F238E27FC236}">
                  <a16:creationId xmlns:a16="http://schemas.microsoft.com/office/drawing/2014/main" id="{6389ACBD-9F69-C9F4-A162-536C9CD5AD2D}"/>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6" name="Rechthoek 15">
              <a:extLst>
                <a:ext uri="{FF2B5EF4-FFF2-40B4-BE49-F238E27FC236}">
                  <a16:creationId xmlns:a16="http://schemas.microsoft.com/office/drawing/2014/main" id="{98757196-F5ED-6C9E-C5CE-18C24F10E03B}"/>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tx2"/>
                </a:buClr>
                <a:buSzTx/>
                <a:buFont typeface="Wingdings" pitchFamily="2" charset="2"/>
                <a:buChar char="§"/>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Sub-</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 #1</a:t>
              </a:r>
            </a:p>
          </p:txBody>
        </p:sp>
        <p:sp>
          <p:nvSpPr>
            <p:cNvPr id="17" name="Ovaal 16">
              <a:extLst>
                <a:ext uri="{FF2B5EF4-FFF2-40B4-BE49-F238E27FC236}">
                  <a16:creationId xmlns:a16="http://schemas.microsoft.com/office/drawing/2014/main" id="{2998B63F-7E59-3578-48C1-2C8C92F0E47E}"/>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8" name="Rechthoek 17">
              <a:extLst>
                <a:ext uri="{FF2B5EF4-FFF2-40B4-BE49-F238E27FC236}">
                  <a16:creationId xmlns:a16="http://schemas.microsoft.com/office/drawing/2014/main" id="{1ECA1361-4E2A-50BD-AFB9-11E29B8A770D}"/>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539750" marR="0" lvl="0" indent="-177800" defTabSz="914400" eaLnBrk="1" fontAlgn="auto" latinLnBrk="0" hangingPunct="1">
                <a:lnSpc>
                  <a:spcPct val="100000"/>
                </a:lnSpc>
                <a:spcBef>
                  <a:spcPts val="600"/>
                </a:spcBef>
                <a:spcAft>
                  <a:spcPts val="600"/>
                </a:spcAft>
                <a:buClr>
                  <a:schemeClr val="bg2"/>
                </a:buClr>
                <a:buSzTx/>
                <a:buFont typeface="Calibri" panose="020F0502020204030204" pitchFamily="34" charset="0"/>
                <a:buChar char="–"/>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Sub-</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 #2</a:t>
              </a:r>
            </a:p>
          </p:txBody>
        </p:sp>
        <p:sp>
          <p:nvSpPr>
            <p:cNvPr id="19" name="Ovaal 18">
              <a:extLst>
                <a:ext uri="{FF2B5EF4-FFF2-40B4-BE49-F238E27FC236}">
                  <a16:creationId xmlns:a16="http://schemas.microsoft.com/office/drawing/2014/main" id="{35C9DEB6-A327-7121-B378-2B1A85E594DB}"/>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0" name="Rechthoek 19">
              <a:extLst>
                <a:ext uri="{FF2B5EF4-FFF2-40B4-BE49-F238E27FC236}">
                  <a16:creationId xmlns:a16="http://schemas.microsoft.com/office/drawing/2014/main" id="{8C281091-5533-D8FA-D978-02039C0B6751}"/>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Leestekst</a:t>
              </a:r>
            </a:p>
          </p:txBody>
        </p:sp>
        <p:sp>
          <p:nvSpPr>
            <p:cNvPr id="21" name="Ovaal 20">
              <a:extLst>
                <a:ext uri="{FF2B5EF4-FFF2-40B4-BE49-F238E27FC236}">
                  <a16:creationId xmlns:a16="http://schemas.microsoft.com/office/drawing/2014/main" id="{87409FC2-E5C8-BEAA-14FD-B4BAD79324EF}"/>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2" name="Rechthoek 21">
              <a:extLst>
                <a:ext uri="{FF2B5EF4-FFF2-40B4-BE49-F238E27FC236}">
                  <a16:creationId xmlns:a16="http://schemas.microsoft.com/office/drawing/2014/main" id="{9D8FE857-6D74-4575-E9C6-F335488E2CAB}"/>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600" b="1" i="0" u="none" strike="noStrike" kern="0" cap="none" spc="0" normalizeH="0" baseline="0" noProof="0">
                  <a:ln>
                    <a:noFill/>
                  </a:ln>
                  <a:solidFill>
                    <a:schemeClr val="tx1"/>
                  </a:solidFill>
                  <a:effectLst/>
                  <a:uLnTx/>
                  <a:uFillTx/>
                  <a:latin typeface="+mn-lt"/>
                  <a:cs typeface="Calibri" panose="020F0502020204030204" pitchFamily="34" charset="0"/>
                </a:rPr>
                <a:t>Subtitel</a:t>
              </a:r>
            </a:p>
          </p:txBody>
        </p:sp>
        <p:sp>
          <p:nvSpPr>
            <p:cNvPr id="23" name="Ovaal 22">
              <a:extLst>
                <a:ext uri="{FF2B5EF4-FFF2-40B4-BE49-F238E27FC236}">
                  <a16:creationId xmlns:a16="http://schemas.microsoft.com/office/drawing/2014/main" id="{6F28C717-E373-7C66-E5EE-608F7159D19F}"/>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4" name="Rechthoek 23">
              <a:extLst>
                <a:ext uri="{FF2B5EF4-FFF2-40B4-BE49-F238E27FC236}">
                  <a16:creationId xmlns:a16="http://schemas.microsoft.com/office/drawing/2014/main" id="{1B1DF587-0BC0-CDCA-D8D0-3C5E4AA8F1C0}"/>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chemeClr val="bg2"/>
                </a:buClr>
                <a:buSzTx/>
                <a:buFont typeface="+mj-lt"/>
                <a:buAutoNum type="arabicPeriod"/>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Numerieke </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25" name="Ovaal 24">
              <a:extLst>
                <a:ext uri="{FF2B5EF4-FFF2-40B4-BE49-F238E27FC236}">
                  <a16:creationId xmlns:a16="http://schemas.microsoft.com/office/drawing/2014/main" id="{DECFA87B-9B38-D6F2-06E4-88779EA8349D}"/>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6" name="Rechthoek 25">
              <a:extLst>
                <a:ext uri="{FF2B5EF4-FFF2-40B4-BE49-F238E27FC236}">
                  <a16:creationId xmlns:a16="http://schemas.microsoft.com/office/drawing/2014/main" id="{BFAFD668-70BC-3D19-2894-61DCA123CC97}"/>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546100" marR="0" lvl="0" indent="-273050" defTabSz="914400" eaLnBrk="1" fontAlgn="auto" latinLnBrk="0" hangingPunct="1">
                <a:lnSpc>
                  <a:spcPct val="100000"/>
                </a:lnSpc>
                <a:spcBef>
                  <a:spcPts val="600"/>
                </a:spcBef>
                <a:spcAft>
                  <a:spcPts val="600"/>
                </a:spcAft>
                <a:buClr>
                  <a:schemeClr val="bg2"/>
                </a:buClr>
                <a:buSzTx/>
                <a:buFont typeface="+mj-lt"/>
                <a:buAutoNum type="alphaLcPeriod"/>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Alfabetische </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27" name="Ovaal 26">
              <a:extLst>
                <a:ext uri="{FF2B5EF4-FFF2-40B4-BE49-F238E27FC236}">
                  <a16:creationId xmlns:a16="http://schemas.microsoft.com/office/drawing/2014/main" id="{DAFF6E0A-CB4D-25C6-90BB-8F8EE8308402}"/>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8" name="Rechthoek 27">
              <a:extLst>
                <a:ext uri="{FF2B5EF4-FFF2-40B4-BE49-F238E27FC236}">
                  <a16:creationId xmlns:a16="http://schemas.microsoft.com/office/drawing/2014/main" id="{52F4EF81-D708-37B5-11B5-7C3291ACA25B}"/>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12700" marR="0" lvl="0" indent="0" defTabSz="914400" eaLnBrk="1" fontAlgn="auto" latinLnBrk="0" hangingPunct="1">
                <a:lnSpc>
                  <a:spcPct val="100000"/>
                </a:lnSpc>
                <a:spcBef>
                  <a:spcPts val="600"/>
                </a:spcBef>
                <a:spcAft>
                  <a:spcPts val="600"/>
                </a:spcAft>
                <a:buClr>
                  <a:schemeClr val="tx1"/>
                </a:buClr>
                <a:buSzTx/>
                <a:buFont typeface="Arial" panose="020B0604020202020204" pitchFamily="34" charset="0"/>
                <a:buNone/>
                <a:tabLst/>
                <a:defRPr/>
              </a:pPr>
              <a:r>
                <a:rPr kumimoji="0" lang="nl-NL" sz="1000" b="0" i="1" u="none" strike="noStrike" kern="0" cap="none" spc="0" normalizeH="0" baseline="0" noProof="0">
                  <a:ln>
                    <a:noFill/>
                  </a:ln>
                  <a:solidFill>
                    <a:schemeClr val="bg1">
                      <a:lumMod val="50000"/>
                    </a:schemeClr>
                  </a:solidFill>
                  <a:effectLst/>
                  <a:uLnTx/>
                  <a:uFillTx/>
                  <a:latin typeface="+mn-lt"/>
                  <a:cs typeface="Calibri" panose="020F0502020204030204" pitchFamily="34" charset="0"/>
                </a:rPr>
                <a:t>Bron</a:t>
              </a:r>
            </a:p>
          </p:txBody>
        </p:sp>
        <p:sp>
          <p:nvSpPr>
            <p:cNvPr id="29" name="Ovaal 28">
              <a:extLst>
                <a:ext uri="{FF2B5EF4-FFF2-40B4-BE49-F238E27FC236}">
                  <a16:creationId xmlns:a16="http://schemas.microsoft.com/office/drawing/2014/main" id="{4EF29912-D182-1DC2-B157-1D3890466BFA}"/>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0" name="Rechthoek 29">
              <a:extLst>
                <a:ext uri="{FF2B5EF4-FFF2-40B4-BE49-F238E27FC236}">
                  <a16:creationId xmlns:a16="http://schemas.microsoft.com/office/drawing/2014/main" id="{C6175AED-928E-60BA-6511-63FAF2EEFF7E}"/>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1" i="0" u="none" strike="noStrike" kern="0" cap="none" spc="0" normalizeH="0" baseline="0" noProof="0">
                  <a:ln>
                    <a:noFill/>
                  </a:ln>
                  <a:solidFill>
                    <a:schemeClr val="tx1"/>
                  </a:solidFill>
                  <a:effectLst/>
                  <a:uLnTx/>
                  <a:uFillTx/>
                  <a:latin typeface="+mn-lt"/>
                  <a:cs typeface="Calibri" panose="020F0502020204030204" pitchFamily="34" charset="0"/>
                </a:rPr>
                <a:t>Alt. Subtitel </a:t>
              </a:r>
            </a:p>
          </p:txBody>
        </p:sp>
        <p:sp>
          <p:nvSpPr>
            <p:cNvPr id="31" name="Rechthoek 30">
              <a:extLst>
                <a:ext uri="{FF2B5EF4-FFF2-40B4-BE49-F238E27FC236}">
                  <a16:creationId xmlns:a16="http://schemas.microsoft.com/office/drawing/2014/main" id="{132B4A3A-4B39-8DE2-20D2-3E378F08C57D}"/>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32" name="ICOON_info">
              <a:extLst>
                <a:ext uri="{FF2B5EF4-FFF2-40B4-BE49-F238E27FC236}">
                  <a16:creationId xmlns:a16="http://schemas.microsoft.com/office/drawing/2014/main" id="{285BA137-C450-0E79-948C-F0C2FD2F5091}"/>
                </a:ext>
              </a:extLst>
            </p:cNvPr>
            <p:cNvGrpSpPr/>
            <p:nvPr userDrawn="1"/>
          </p:nvGrpSpPr>
          <p:grpSpPr>
            <a:xfrm>
              <a:off x="-376736" y="4400186"/>
              <a:ext cx="283685" cy="283685"/>
              <a:chOff x="-510741" y="5913713"/>
              <a:chExt cx="267555" cy="267555"/>
            </a:xfrm>
          </p:grpSpPr>
          <p:sp>
            <p:nvSpPr>
              <p:cNvPr id="74" name="Ovaal 73">
                <a:extLst>
                  <a:ext uri="{FF2B5EF4-FFF2-40B4-BE49-F238E27FC236}">
                    <a16:creationId xmlns:a16="http://schemas.microsoft.com/office/drawing/2014/main" id="{39BE178D-5889-2175-59B9-1F958772FE05}"/>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75" name="Graphic 163" descr="Informatie">
                <a:extLst>
                  <a:ext uri="{FF2B5EF4-FFF2-40B4-BE49-F238E27FC236}">
                    <a16:creationId xmlns:a16="http://schemas.microsoft.com/office/drawing/2014/main" id="{B42D8066-5B45-D96D-23D8-230369B6B65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33" name="VOORBEELD">
              <a:extLst>
                <a:ext uri="{FF2B5EF4-FFF2-40B4-BE49-F238E27FC236}">
                  <a16:creationId xmlns:a16="http://schemas.microsoft.com/office/drawing/2014/main" id="{407C1F7D-51B7-8C59-13CE-667FF55267B4}"/>
                </a:ext>
              </a:extLst>
            </p:cNvPr>
            <p:cNvGrpSpPr/>
            <p:nvPr userDrawn="1"/>
          </p:nvGrpSpPr>
          <p:grpSpPr>
            <a:xfrm>
              <a:off x="-3605171" y="458674"/>
              <a:ext cx="3234311" cy="558875"/>
              <a:chOff x="-3605171" y="458674"/>
              <a:chExt cx="3234311" cy="558875"/>
            </a:xfrm>
          </p:grpSpPr>
          <p:sp>
            <p:nvSpPr>
              <p:cNvPr id="34" name="Rechthoek 33">
                <a:extLst>
                  <a:ext uri="{FF2B5EF4-FFF2-40B4-BE49-F238E27FC236}">
                    <a16:creationId xmlns:a16="http://schemas.microsoft.com/office/drawing/2014/main" id="{2645897A-A683-3C35-63BC-7854A3405E00}"/>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a:solidFill>
                      <a:srgbClr val="211F26"/>
                    </a:solidFill>
                    <a:latin typeface="Calibri" panose="020F0502020204030204" pitchFamily="34" charset="0"/>
                    <a:cs typeface="Calibri" panose="020F0502020204030204" pitchFamily="34" charset="0"/>
                  </a:rPr>
                  <a:t>Start</a:t>
                </a:r>
              </a:p>
            </p:txBody>
          </p:sp>
          <p:sp>
            <p:nvSpPr>
              <p:cNvPr id="35" name="Rechthoek 34">
                <a:extLst>
                  <a:ext uri="{FF2B5EF4-FFF2-40B4-BE49-F238E27FC236}">
                    <a16:creationId xmlns:a16="http://schemas.microsoft.com/office/drawing/2014/main" id="{3FE2C459-D5BD-DA5B-4ABF-A1A3A6A6966F}"/>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36" name="Groep 35">
                <a:extLst>
                  <a:ext uri="{FF2B5EF4-FFF2-40B4-BE49-F238E27FC236}">
                    <a16:creationId xmlns:a16="http://schemas.microsoft.com/office/drawing/2014/main" id="{335BC74C-BDB6-A371-96C0-1645C79DDDA9}"/>
                  </a:ext>
                </a:extLst>
              </p:cNvPr>
              <p:cNvGrpSpPr/>
              <p:nvPr userDrawn="1"/>
            </p:nvGrpSpPr>
            <p:grpSpPr>
              <a:xfrm>
                <a:off x="-3386247" y="830871"/>
                <a:ext cx="139423" cy="109566"/>
                <a:chOff x="-2866744" y="827071"/>
                <a:chExt cx="168701" cy="132575"/>
              </a:xfrm>
            </p:grpSpPr>
            <p:grpSp>
              <p:nvGrpSpPr>
                <p:cNvPr id="67" name="Groep 66">
                  <a:extLst>
                    <a:ext uri="{FF2B5EF4-FFF2-40B4-BE49-F238E27FC236}">
                      <a16:creationId xmlns:a16="http://schemas.microsoft.com/office/drawing/2014/main" id="{51535560-2473-F141-E379-CAD0C832FB27}"/>
                    </a:ext>
                  </a:extLst>
                </p:cNvPr>
                <p:cNvGrpSpPr/>
                <p:nvPr userDrawn="1"/>
              </p:nvGrpSpPr>
              <p:grpSpPr>
                <a:xfrm>
                  <a:off x="-2866744" y="827071"/>
                  <a:ext cx="168701" cy="132575"/>
                  <a:chOff x="-2866744" y="827071"/>
                  <a:chExt cx="168701" cy="132575"/>
                </a:xfrm>
              </p:grpSpPr>
              <p:cxnSp>
                <p:nvCxnSpPr>
                  <p:cNvPr id="69" name="Rechte verbindingslijn 68">
                    <a:extLst>
                      <a:ext uri="{FF2B5EF4-FFF2-40B4-BE49-F238E27FC236}">
                        <a16:creationId xmlns:a16="http://schemas.microsoft.com/office/drawing/2014/main" id="{7762771F-A5FB-ADAC-0704-70555C642C2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55B271E6-09FA-FE8F-93C8-4B19C75699F8}"/>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0FD1794A-BA5B-79EB-4CEF-B3C2D109F877}"/>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E60C768F-D18B-89DE-783E-013DD9F7B96B}"/>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E241CBAF-5904-654E-B6CF-39ACEC08640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8" name="Pijl: rechts 233">
                  <a:extLst>
                    <a:ext uri="{FF2B5EF4-FFF2-40B4-BE49-F238E27FC236}">
                      <a16:creationId xmlns:a16="http://schemas.microsoft.com/office/drawing/2014/main" id="{8AF5D0CD-B4F7-474D-FB3F-76E40E52E83B}"/>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37" name="Groep 36">
                <a:extLst>
                  <a:ext uri="{FF2B5EF4-FFF2-40B4-BE49-F238E27FC236}">
                    <a16:creationId xmlns:a16="http://schemas.microsoft.com/office/drawing/2014/main" id="{6D0B9445-9940-765A-79A5-F6A00998D8D2}"/>
                  </a:ext>
                </a:extLst>
              </p:cNvPr>
              <p:cNvGrpSpPr/>
              <p:nvPr userDrawn="1"/>
            </p:nvGrpSpPr>
            <p:grpSpPr>
              <a:xfrm>
                <a:off x="-3605171" y="830871"/>
                <a:ext cx="139423" cy="109566"/>
                <a:chOff x="-2866744" y="518074"/>
                <a:chExt cx="168701" cy="132575"/>
              </a:xfrm>
            </p:grpSpPr>
            <p:grpSp>
              <p:nvGrpSpPr>
                <p:cNvPr id="60" name="Groep 59">
                  <a:extLst>
                    <a:ext uri="{FF2B5EF4-FFF2-40B4-BE49-F238E27FC236}">
                      <a16:creationId xmlns:a16="http://schemas.microsoft.com/office/drawing/2014/main" id="{B11EB729-35BB-0860-3CFE-37CEBA685A3A}"/>
                    </a:ext>
                  </a:extLst>
                </p:cNvPr>
                <p:cNvGrpSpPr/>
                <p:nvPr userDrawn="1"/>
              </p:nvGrpSpPr>
              <p:grpSpPr>
                <a:xfrm>
                  <a:off x="-2866744" y="518074"/>
                  <a:ext cx="168701" cy="132575"/>
                  <a:chOff x="-2866744" y="518074"/>
                  <a:chExt cx="168701" cy="132575"/>
                </a:xfrm>
              </p:grpSpPr>
              <p:cxnSp>
                <p:nvCxnSpPr>
                  <p:cNvPr id="62" name="Rechte verbindingslijn 61">
                    <a:extLst>
                      <a:ext uri="{FF2B5EF4-FFF2-40B4-BE49-F238E27FC236}">
                        <a16:creationId xmlns:a16="http://schemas.microsoft.com/office/drawing/2014/main" id="{03DCBFB6-ACD6-C673-6231-BCCB67A14816}"/>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EE990EF3-B778-7B86-5E17-59E79D167B8E}"/>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CD412C46-7442-9BA9-DAB2-AE7A09919986}"/>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6CA927C4-64E7-3765-DE10-DA0E92996969}"/>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5B714F20-9C64-C8A9-E720-0068CE435DB8}"/>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1" name="Pijl: rechts 242">
                  <a:extLst>
                    <a:ext uri="{FF2B5EF4-FFF2-40B4-BE49-F238E27FC236}">
                      <a16:creationId xmlns:a16="http://schemas.microsoft.com/office/drawing/2014/main" id="{F5ABF80D-B72F-C1B8-48CB-55E8AC1C4610}"/>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38" name="Rechte verbindingslijn 37">
                <a:extLst>
                  <a:ext uri="{FF2B5EF4-FFF2-40B4-BE49-F238E27FC236}">
                    <a16:creationId xmlns:a16="http://schemas.microsoft.com/office/drawing/2014/main" id="{671B1C32-595A-B058-F059-C62FFBE77DD8}"/>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39" name="Rechte verbindingslijn 38">
                <a:extLst>
                  <a:ext uri="{FF2B5EF4-FFF2-40B4-BE49-F238E27FC236}">
                    <a16:creationId xmlns:a16="http://schemas.microsoft.com/office/drawing/2014/main" id="{A1B7038E-70DC-E9BE-FBB4-B8BE5503B7ED}"/>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0" name="Rechthoek 39">
                <a:extLst>
                  <a:ext uri="{FF2B5EF4-FFF2-40B4-BE49-F238E27FC236}">
                    <a16:creationId xmlns:a16="http://schemas.microsoft.com/office/drawing/2014/main" id="{7E50CF76-2F46-281C-E3B6-95BF6E6FB8B5}"/>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41" name="Rechthoek 40">
                <a:extLst>
                  <a:ext uri="{FF2B5EF4-FFF2-40B4-BE49-F238E27FC236}">
                    <a16:creationId xmlns:a16="http://schemas.microsoft.com/office/drawing/2014/main" id="{03609942-0E47-F258-99B4-15EE17D65007}"/>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42" name="Groep 41">
                <a:extLst>
                  <a:ext uri="{FF2B5EF4-FFF2-40B4-BE49-F238E27FC236}">
                    <a16:creationId xmlns:a16="http://schemas.microsoft.com/office/drawing/2014/main" id="{CC50FDAC-FC69-55C4-61B2-06A0BB044547}"/>
                  </a:ext>
                </a:extLst>
              </p:cNvPr>
              <p:cNvGrpSpPr/>
              <p:nvPr userDrawn="1"/>
            </p:nvGrpSpPr>
            <p:grpSpPr>
              <a:xfrm>
                <a:off x="-2916763" y="769168"/>
                <a:ext cx="268738" cy="248381"/>
                <a:chOff x="-2916763" y="769168"/>
                <a:chExt cx="268738" cy="248381"/>
              </a:xfrm>
            </p:grpSpPr>
            <p:sp>
              <p:nvSpPr>
                <p:cNvPr id="52" name="Rechthoek 51">
                  <a:extLst>
                    <a:ext uri="{FF2B5EF4-FFF2-40B4-BE49-F238E27FC236}">
                      <a16:creationId xmlns:a16="http://schemas.microsoft.com/office/drawing/2014/main" id="{F7911031-1EB0-5B10-256D-2F58D496F748}"/>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3" name="Groep 52">
                  <a:extLst>
                    <a:ext uri="{FF2B5EF4-FFF2-40B4-BE49-F238E27FC236}">
                      <a16:creationId xmlns:a16="http://schemas.microsoft.com/office/drawing/2014/main" id="{8B426BA2-7DCE-6317-337C-0424F8F25867}"/>
                    </a:ext>
                  </a:extLst>
                </p:cNvPr>
                <p:cNvGrpSpPr/>
                <p:nvPr userDrawn="1"/>
              </p:nvGrpSpPr>
              <p:grpSpPr>
                <a:xfrm>
                  <a:off x="-2866744" y="827071"/>
                  <a:ext cx="168701" cy="132575"/>
                  <a:chOff x="-2866744" y="827071"/>
                  <a:chExt cx="168701" cy="132575"/>
                </a:xfrm>
              </p:grpSpPr>
              <p:cxnSp>
                <p:nvCxnSpPr>
                  <p:cNvPr id="55" name="Rechte verbindingslijn 54">
                    <a:extLst>
                      <a:ext uri="{FF2B5EF4-FFF2-40B4-BE49-F238E27FC236}">
                        <a16:creationId xmlns:a16="http://schemas.microsoft.com/office/drawing/2014/main" id="{C898B5C9-920E-3F9E-44C3-B71C8A011148}"/>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9688F24C-EC08-7F41-0029-9E46B9579323}"/>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53E67B6A-B130-8D41-7F58-4864478AAEA3}"/>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4533E079-B7CA-62B1-4A97-C0F3F515DE0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4583B01F-9E16-6AFB-84B8-19E6D1F16F50}"/>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4" name="Pijl: rechts 217">
                  <a:extLst>
                    <a:ext uri="{FF2B5EF4-FFF2-40B4-BE49-F238E27FC236}">
                      <a16:creationId xmlns:a16="http://schemas.microsoft.com/office/drawing/2014/main" id="{62161C2E-F5C6-C63A-04D0-0ED1E5EC71A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3" name="Groep 42">
                <a:extLst>
                  <a:ext uri="{FF2B5EF4-FFF2-40B4-BE49-F238E27FC236}">
                    <a16:creationId xmlns:a16="http://schemas.microsoft.com/office/drawing/2014/main" id="{F1243500-47E9-1D91-6649-C2CD05192298}"/>
                  </a:ext>
                </a:extLst>
              </p:cNvPr>
              <p:cNvGrpSpPr/>
              <p:nvPr userDrawn="1"/>
            </p:nvGrpSpPr>
            <p:grpSpPr>
              <a:xfrm>
                <a:off x="-2916763" y="460171"/>
                <a:ext cx="268738" cy="248381"/>
                <a:chOff x="-2916763" y="460171"/>
                <a:chExt cx="268738" cy="248381"/>
              </a:xfrm>
            </p:grpSpPr>
            <p:sp>
              <p:nvSpPr>
                <p:cNvPr id="44" name="Rechthoek 43">
                  <a:extLst>
                    <a:ext uri="{FF2B5EF4-FFF2-40B4-BE49-F238E27FC236}">
                      <a16:creationId xmlns:a16="http://schemas.microsoft.com/office/drawing/2014/main" id="{6E568834-1626-7AFC-7D46-D2C81252D565}"/>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45" name="Groep 44">
                  <a:extLst>
                    <a:ext uri="{FF2B5EF4-FFF2-40B4-BE49-F238E27FC236}">
                      <a16:creationId xmlns:a16="http://schemas.microsoft.com/office/drawing/2014/main" id="{15A6D95B-BC90-4965-45DE-E8E6BE432786}"/>
                    </a:ext>
                  </a:extLst>
                </p:cNvPr>
                <p:cNvGrpSpPr/>
                <p:nvPr userDrawn="1"/>
              </p:nvGrpSpPr>
              <p:grpSpPr>
                <a:xfrm>
                  <a:off x="-2866744" y="518074"/>
                  <a:ext cx="168701" cy="132575"/>
                  <a:chOff x="-2866744" y="518074"/>
                  <a:chExt cx="168701" cy="132575"/>
                </a:xfrm>
              </p:grpSpPr>
              <p:cxnSp>
                <p:nvCxnSpPr>
                  <p:cNvPr id="47" name="Rechte verbindingslijn 46">
                    <a:extLst>
                      <a:ext uri="{FF2B5EF4-FFF2-40B4-BE49-F238E27FC236}">
                        <a16:creationId xmlns:a16="http://schemas.microsoft.com/office/drawing/2014/main" id="{F4944E40-80F9-84FE-7329-A603E32ABDD8}"/>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8" name="Rechte verbindingslijn 47">
                    <a:extLst>
                      <a:ext uri="{FF2B5EF4-FFF2-40B4-BE49-F238E27FC236}">
                        <a16:creationId xmlns:a16="http://schemas.microsoft.com/office/drawing/2014/main" id="{11A7D6C4-0549-EBC0-F934-A074F1E51259}"/>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49" name="Rechte verbindingslijn 48">
                    <a:extLst>
                      <a:ext uri="{FF2B5EF4-FFF2-40B4-BE49-F238E27FC236}">
                        <a16:creationId xmlns:a16="http://schemas.microsoft.com/office/drawing/2014/main" id="{B4B4F53E-CC02-47BE-0787-C9D8BF9662CF}"/>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108D1DC9-798A-9364-5B2F-EB8145A6FA77}"/>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0762AF77-2C76-BB0C-05A4-09FE00A517A4}"/>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6" name="Pijl: rechts 219">
                  <a:extLst>
                    <a:ext uri="{FF2B5EF4-FFF2-40B4-BE49-F238E27FC236}">
                      <a16:creationId xmlns:a16="http://schemas.microsoft.com/office/drawing/2014/main" id="{C51DEF1C-5784-1380-9389-C408AFA39A24}"/>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grpSp>
        <p:nvGrpSpPr>
          <p:cNvPr id="76" name="INSTRUCTIE">
            <a:extLst>
              <a:ext uri="{FF2B5EF4-FFF2-40B4-BE49-F238E27FC236}">
                <a16:creationId xmlns:a16="http://schemas.microsoft.com/office/drawing/2014/main" id="{E5E4C014-5532-9601-0A4B-0A412674FA7E}"/>
              </a:ext>
            </a:extLst>
          </p:cNvPr>
          <p:cNvGrpSpPr/>
          <p:nvPr userDrawn="1"/>
        </p:nvGrpSpPr>
        <p:grpSpPr>
          <a:xfrm>
            <a:off x="12378141" y="2"/>
            <a:ext cx="3692840" cy="4255687"/>
            <a:chOff x="-3785891" y="2"/>
            <a:chExt cx="3692840" cy="4255687"/>
          </a:xfrm>
        </p:grpSpPr>
        <p:sp>
          <p:nvSpPr>
            <p:cNvPr id="77" name="Rechthoek 76">
              <a:extLst>
                <a:ext uri="{FF2B5EF4-FFF2-40B4-BE49-F238E27FC236}">
                  <a16:creationId xmlns:a16="http://schemas.microsoft.com/office/drawing/2014/main" id="{A37C5058-0A4E-F649-B45E-4E898C4CD324}"/>
                </a:ext>
              </a:extLst>
            </p:cNvPr>
            <p:cNvSpPr/>
            <p:nvPr userDrawn="1"/>
          </p:nvSpPr>
          <p:spPr>
            <a:xfrm>
              <a:off x="-3785891" y="3427689"/>
              <a:ext cx="3593091"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78" name="INSTRUCTIE">
              <a:extLst>
                <a:ext uri="{FF2B5EF4-FFF2-40B4-BE49-F238E27FC236}">
                  <a16:creationId xmlns:a16="http://schemas.microsoft.com/office/drawing/2014/main" id="{981B3D66-C541-010F-28A7-A45CA259EED4}"/>
                </a:ext>
              </a:extLst>
            </p:cNvPr>
            <p:cNvGrpSpPr/>
            <p:nvPr userDrawn="1"/>
          </p:nvGrpSpPr>
          <p:grpSpPr>
            <a:xfrm>
              <a:off x="-3785891" y="2"/>
              <a:ext cx="3692840" cy="3543653"/>
              <a:chOff x="-3785891" y="2"/>
              <a:chExt cx="3692840" cy="3543653"/>
            </a:xfrm>
          </p:grpSpPr>
          <p:sp>
            <p:nvSpPr>
              <p:cNvPr id="79" name="Rechthoek 78">
                <a:extLst>
                  <a:ext uri="{FF2B5EF4-FFF2-40B4-BE49-F238E27FC236}">
                    <a16:creationId xmlns:a16="http://schemas.microsoft.com/office/drawing/2014/main" id="{B4ECBFD5-627E-C7EC-6B6D-0FEA4A15C8C2}"/>
                  </a:ext>
                </a:extLst>
              </p:cNvPr>
              <p:cNvSpPr/>
              <p:nvPr userDrawn="1"/>
            </p:nvSpPr>
            <p:spPr>
              <a:xfrm>
                <a:off x="-3785891" y="2"/>
                <a:ext cx="3593091" cy="342768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Tabel invoegen/opmaken</a:t>
                </a:r>
              </a:p>
            </p:txBody>
          </p:sp>
          <p:sp>
            <p:nvSpPr>
              <p:cNvPr id="80" name="Ovaal 79">
                <a:extLst>
                  <a:ext uri="{FF2B5EF4-FFF2-40B4-BE49-F238E27FC236}">
                    <a16:creationId xmlns:a16="http://schemas.microsoft.com/office/drawing/2014/main" id="{1CAFE49C-F7BD-CAC0-9258-FCBAD8CC23EE}"/>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1" name="Rechthoek 80">
                <a:extLst>
                  <a:ext uri="{FF2B5EF4-FFF2-40B4-BE49-F238E27FC236}">
                    <a16:creationId xmlns:a16="http://schemas.microsoft.com/office/drawing/2014/main" id="{4BAA6C1B-A31E-972C-3F18-997ACBBDC1B6}"/>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tabel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tabel in te voegen</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82" name="Ovaal 81">
                <a:extLst>
                  <a:ext uri="{FF2B5EF4-FFF2-40B4-BE49-F238E27FC236}">
                    <a16:creationId xmlns:a16="http://schemas.microsoft.com/office/drawing/2014/main" id="{A2BC21E5-1161-D3F1-1F4D-1C294325567C}"/>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3" name="Rechthoek 82">
                <a:extLst>
                  <a:ext uri="{FF2B5EF4-FFF2-40B4-BE49-F238E27FC236}">
                    <a16:creationId xmlns:a16="http://schemas.microsoft.com/office/drawing/2014/main" id="{28352BB7-A48C-EA79-43E0-5F50E738964B}"/>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het gewenste aantal rijen</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kolommen 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4" name="Groep 83">
                <a:extLst>
                  <a:ext uri="{FF2B5EF4-FFF2-40B4-BE49-F238E27FC236}">
                    <a16:creationId xmlns:a16="http://schemas.microsoft.com/office/drawing/2014/main" id="{3D428E26-0A70-421A-EDA8-5CA826A4C92C}"/>
                  </a:ext>
                </a:extLst>
              </p:cNvPr>
              <p:cNvGrpSpPr/>
              <p:nvPr userDrawn="1"/>
            </p:nvGrpSpPr>
            <p:grpSpPr>
              <a:xfrm>
                <a:off x="-3311319" y="2164285"/>
                <a:ext cx="825500" cy="209550"/>
                <a:chOff x="13504624" y="2482850"/>
                <a:chExt cx="825500" cy="209550"/>
              </a:xfrm>
            </p:grpSpPr>
            <p:sp>
              <p:nvSpPr>
                <p:cNvPr id="99" name="Rechthoek 98">
                  <a:extLst>
                    <a:ext uri="{FF2B5EF4-FFF2-40B4-BE49-F238E27FC236}">
                      <a16:creationId xmlns:a16="http://schemas.microsoft.com/office/drawing/2014/main" id="{4E3A5722-F827-662C-4A4A-7CB0C4DCE9F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OK</a:t>
                  </a:r>
                </a:p>
              </p:txBody>
            </p:sp>
            <p:cxnSp>
              <p:nvCxnSpPr>
                <p:cNvPr id="100" name="Rechte verbindingslijn 99">
                  <a:extLst>
                    <a:ext uri="{FF2B5EF4-FFF2-40B4-BE49-F238E27FC236}">
                      <a16:creationId xmlns:a16="http://schemas.microsoft.com/office/drawing/2014/main" id="{1A36A4B5-0610-C3D8-B0B7-FD4BB1505F7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1" name="Gelijkbenige driehoek 95">
                  <a:extLst>
                    <a:ext uri="{FF2B5EF4-FFF2-40B4-BE49-F238E27FC236}">
                      <a16:creationId xmlns:a16="http://schemas.microsoft.com/office/drawing/2014/main" id="{AF7D9DDE-2DB5-2CF5-956B-E650EF5453C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85" name="Ovaal 84">
                <a:extLst>
                  <a:ext uri="{FF2B5EF4-FFF2-40B4-BE49-F238E27FC236}">
                    <a16:creationId xmlns:a16="http://schemas.microsoft.com/office/drawing/2014/main" id="{E12F424C-08FE-E9FD-FAAB-6B18CA15A09A}"/>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6" name="Rechthoek 85">
                <a:extLst>
                  <a:ext uri="{FF2B5EF4-FFF2-40B4-BE49-F238E27FC236}">
                    <a16:creationId xmlns:a16="http://schemas.microsoft.com/office/drawing/2014/main" id="{BC52C61B-F734-7676-21E6-2CDB86905D45}"/>
                  </a:ext>
                </a:extLst>
              </p:cNvPr>
              <p:cNvSpPr/>
              <p:nvPr userDrawn="1"/>
            </p:nvSpPr>
            <p:spPr>
              <a:xfrm>
                <a:off x="-3319415" y="2555609"/>
                <a:ext cx="2944682" cy="81360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Verander de opmaak van de tabel door verschillende onderdelen van de tabel te selecteren en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van tabellen - Ontwerpen’ </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te gaan. </a:t>
                </a:r>
              </a:p>
            </p:txBody>
          </p:sp>
          <p:grpSp>
            <p:nvGrpSpPr>
              <p:cNvPr id="87" name="Tabel icoon">
                <a:extLst>
                  <a:ext uri="{FF2B5EF4-FFF2-40B4-BE49-F238E27FC236}">
                    <a16:creationId xmlns:a16="http://schemas.microsoft.com/office/drawing/2014/main" id="{B82DB714-2214-C11D-0DAB-EBB0FE32FCB8}"/>
                  </a:ext>
                </a:extLst>
              </p:cNvPr>
              <p:cNvGrpSpPr/>
              <p:nvPr userDrawn="1"/>
            </p:nvGrpSpPr>
            <p:grpSpPr>
              <a:xfrm>
                <a:off x="-3308869" y="1240695"/>
                <a:ext cx="338201" cy="305477"/>
                <a:chOff x="6072040" y="3376043"/>
                <a:chExt cx="1227920" cy="1109109"/>
              </a:xfrm>
            </p:grpSpPr>
            <p:sp>
              <p:nvSpPr>
                <p:cNvPr id="91" name="Rechthoek 90">
                  <a:extLst>
                    <a:ext uri="{FF2B5EF4-FFF2-40B4-BE49-F238E27FC236}">
                      <a16:creationId xmlns:a16="http://schemas.microsoft.com/office/drawing/2014/main" id="{5C83E397-ECAA-1F98-0A86-128A78C098F4}"/>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chemeClr val="accent1"/>
                    </a:solidFill>
                    <a:latin typeface="Calibri" panose="020F0502020204030204" pitchFamily="34" charset="0"/>
                    <a:cs typeface="Calibri" panose="020F0502020204030204" pitchFamily="34" charset="0"/>
                  </a:endParaRPr>
                </a:p>
              </p:txBody>
            </p:sp>
            <p:sp>
              <p:nvSpPr>
                <p:cNvPr id="92" name="Rechthoek 91">
                  <a:extLst>
                    <a:ext uri="{FF2B5EF4-FFF2-40B4-BE49-F238E27FC236}">
                      <a16:creationId xmlns:a16="http://schemas.microsoft.com/office/drawing/2014/main" id="{4D26B316-4443-D687-3B57-12DDE1A640BC}"/>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chemeClr val="accent1"/>
                    </a:solidFill>
                    <a:latin typeface="Calibri" panose="020F0502020204030204" pitchFamily="34" charset="0"/>
                    <a:cs typeface="Calibri" panose="020F0502020204030204" pitchFamily="34" charset="0"/>
                  </a:endParaRPr>
                </a:p>
              </p:txBody>
            </p:sp>
            <p:cxnSp>
              <p:nvCxnSpPr>
                <p:cNvPr id="93" name="Rechte verbindingslijn 92">
                  <a:extLst>
                    <a:ext uri="{FF2B5EF4-FFF2-40B4-BE49-F238E27FC236}">
                      <a16:creationId xmlns:a16="http://schemas.microsoft.com/office/drawing/2014/main" id="{9E86EF7A-3AE5-5685-DAC5-51FC1B04C5DA}"/>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4" name="Rechte verbindingslijn 93">
                  <a:extLst>
                    <a:ext uri="{FF2B5EF4-FFF2-40B4-BE49-F238E27FC236}">
                      <a16:creationId xmlns:a16="http://schemas.microsoft.com/office/drawing/2014/main" id="{1A13F65B-3FB7-B16B-00B2-A78378A2BA92}"/>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5" name="Rechte verbindingslijn 94">
                  <a:extLst>
                    <a:ext uri="{FF2B5EF4-FFF2-40B4-BE49-F238E27FC236}">
                      <a16:creationId xmlns:a16="http://schemas.microsoft.com/office/drawing/2014/main" id="{FAFE98F2-FCC9-08A2-BE66-697DA830FA0F}"/>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6" name="Rechte verbindingslijn 95">
                  <a:extLst>
                    <a:ext uri="{FF2B5EF4-FFF2-40B4-BE49-F238E27FC236}">
                      <a16:creationId xmlns:a16="http://schemas.microsoft.com/office/drawing/2014/main" id="{58DA5D62-D18E-FF53-5D89-062C842A0B89}"/>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7" name="Rechte verbindingslijn 96">
                  <a:extLst>
                    <a:ext uri="{FF2B5EF4-FFF2-40B4-BE49-F238E27FC236}">
                      <a16:creationId xmlns:a16="http://schemas.microsoft.com/office/drawing/2014/main" id="{78462385-3EEC-5E61-AD71-C90E5113E132}"/>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98" name="Rechthoek 97">
                  <a:extLst>
                    <a:ext uri="{FF2B5EF4-FFF2-40B4-BE49-F238E27FC236}">
                      <a16:creationId xmlns:a16="http://schemas.microsoft.com/office/drawing/2014/main" id="{74BF8162-EDCC-0B3D-7A7F-7CA949806994}"/>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chemeClr val="accent1"/>
                    </a:solidFill>
                    <a:latin typeface="Calibri" panose="020F0502020204030204" pitchFamily="34" charset="0"/>
                    <a:cs typeface="Calibri" panose="020F0502020204030204" pitchFamily="34" charset="0"/>
                  </a:endParaRPr>
                </a:p>
              </p:txBody>
            </p:sp>
          </p:grpSp>
          <p:grpSp>
            <p:nvGrpSpPr>
              <p:cNvPr id="88" name="ICOON_info">
                <a:extLst>
                  <a:ext uri="{FF2B5EF4-FFF2-40B4-BE49-F238E27FC236}">
                    <a16:creationId xmlns:a16="http://schemas.microsoft.com/office/drawing/2014/main" id="{E09745C7-EC8D-39F6-51D2-4BEA1CF0F9BB}"/>
                  </a:ext>
                </a:extLst>
              </p:cNvPr>
              <p:cNvGrpSpPr/>
              <p:nvPr userDrawn="1"/>
            </p:nvGrpSpPr>
            <p:grpSpPr>
              <a:xfrm>
                <a:off x="-376736" y="3259970"/>
                <a:ext cx="283685" cy="283685"/>
                <a:chOff x="-510741" y="5913713"/>
                <a:chExt cx="267555" cy="267555"/>
              </a:xfrm>
            </p:grpSpPr>
            <p:sp>
              <p:nvSpPr>
                <p:cNvPr id="89" name="Ovaal 88">
                  <a:extLst>
                    <a:ext uri="{FF2B5EF4-FFF2-40B4-BE49-F238E27FC236}">
                      <a16:creationId xmlns:a16="http://schemas.microsoft.com/office/drawing/2014/main" id="{B3522E5D-83C2-0F84-30C3-3F62A4902AC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90" name="Graphic 163" descr="Informatie">
                  <a:extLst>
                    <a:ext uri="{FF2B5EF4-FFF2-40B4-BE49-F238E27FC236}">
                      <a16:creationId xmlns:a16="http://schemas.microsoft.com/office/drawing/2014/main" id="{89506D70-F25F-FB20-3869-D7D8D939AC6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grpSp>
      </p:grpSp>
    </p:spTree>
    <p:extLst>
      <p:ext uri="{BB962C8B-B14F-4D97-AF65-F5344CB8AC3E}">
        <p14:creationId xmlns:p14="http://schemas.microsoft.com/office/powerpoint/2010/main" val="761483153"/>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671C20-08FD-1FCB-692E-DDA083C23C24}"/>
              </a:ext>
            </a:extLst>
          </p:cNvPr>
          <p:cNvSpPr>
            <a:spLocks noGrp="1"/>
          </p:cNvSpPr>
          <p:nvPr>
            <p:ph type="title" hasCustomPrompt="1"/>
          </p:nvPr>
        </p:nvSpPr>
        <p:spPr/>
        <p:txBody>
          <a:bodyPr/>
          <a:lstStyle/>
          <a:p>
            <a:r>
              <a:rPr lang="nl-NL"/>
              <a:t>Plaats hier de titel</a:t>
            </a:r>
          </a:p>
        </p:txBody>
      </p:sp>
      <p:sp>
        <p:nvSpPr>
          <p:cNvPr id="4" name="Tijdelijke aanduiding voor datum 3">
            <a:extLst>
              <a:ext uri="{FF2B5EF4-FFF2-40B4-BE49-F238E27FC236}">
                <a16:creationId xmlns:a16="http://schemas.microsoft.com/office/drawing/2014/main" id="{0A3BE02F-4508-FFE8-F079-451BBA2E0E47}"/>
              </a:ext>
            </a:extLst>
          </p:cNvPr>
          <p:cNvSpPr>
            <a:spLocks noGrp="1"/>
          </p:cNvSpPr>
          <p:nvPr>
            <p:ph type="dt" sz="half" idx="10"/>
          </p:nvPr>
        </p:nvSpPr>
        <p:spPr>
          <a:xfrm>
            <a:off x="695325" y="6316710"/>
            <a:ext cx="2743200" cy="365125"/>
          </a:xfrm>
        </p:spPr>
        <p:txBody>
          <a:bodyPr/>
          <a:lstStyle/>
          <a:p>
            <a:fld id="{3A0EC390-159B-4835-8625-95F2B59F7ACD}" type="datetime1">
              <a:rPr lang="nl-NL" smtClean="0"/>
              <a:t>26-2-2026</a:t>
            </a:fld>
            <a:endParaRPr lang="nl-NL"/>
          </a:p>
        </p:txBody>
      </p:sp>
      <p:sp>
        <p:nvSpPr>
          <p:cNvPr id="5" name="Tijdelijke aanduiding voor voettekst 4">
            <a:extLst>
              <a:ext uri="{FF2B5EF4-FFF2-40B4-BE49-F238E27FC236}">
                <a16:creationId xmlns:a16="http://schemas.microsoft.com/office/drawing/2014/main" id="{1359BF91-AC1D-E368-5A51-2AB2EB94C139}"/>
              </a:ext>
            </a:extLst>
          </p:cNvPr>
          <p:cNvSpPr>
            <a:spLocks noGrp="1"/>
          </p:cNvSpPr>
          <p:nvPr>
            <p:ph type="ftr" sz="quarter" idx="11"/>
          </p:nvPr>
        </p:nvSpPr>
        <p:spPr/>
        <p:txBody>
          <a:bodyPr/>
          <a:lstStyle/>
          <a:p>
            <a:r>
              <a:rPr lang="nl-NL"/>
              <a:t>Trimbos-instituut</a:t>
            </a:r>
          </a:p>
        </p:txBody>
      </p:sp>
      <p:sp>
        <p:nvSpPr>
          <p:cNvPr id="6" name="Tijdelijke aanduiding voor dianummer 5">
            <a:extLst>
              <a:ext uri="{FF2B5EF4-FFF2-40B4-BE49-F238E27FC236}">
                <a16:creationId xmlns:a16="http://schemas.microsoft.com/office/drawing/2014/main" id="{2350282C-56C1-00E7-DB9F-BFCDB06597DE}"/>
              </a:ext>
            </a:extLst>
          </p:cNvPr>
          <p:cNvSpPr>
            <a:spLocks noGrp="1"/>
          </p:cNvSpPr>
          <p:nvPr>
            <p:ph type="sldNum" sz="quarter" idx="12"/>
          </p:nvPr>
        </p:nvSpPr>
        <p:spPr>
          <a:xfrm>
            <a:off x="11493019" y="6316710"/>
            <a:ext cx="342274" cy="365125"/>
          </a:xfrm>
        </p:spPr>
        <p:txBody>
          <a:bodyPr/>
          <a:lstStyle/>
          <a:p>
            <a:fld id="{2511F9A8-FB10-2941-AA88-E6350135DB26}" type="slidenum">
              <a:rPr lang="nl-NL" smtClean="0"/>
              <a:t>‹#›</a:t>
            </a:fld>
            <a:endParaRPr lang="nl-NL"/>
          </a:p>
        </p:txBody>
      </p:sp>
      <p:sp>
        <p:nvSpPr>
          <p:cNvPr id="7" name="Rechthoek 6">
            <a:extLst>
              <a:ext uri="{FF2B5EF4-FFF2-40B4-BE49-F238E27FC236}">
                <a16:creationId xmlns:a16="http://schemas.microsoft.com/office/drawing/2014/main" id="{9F689BCE-CE60-B5F0-6FE7-DDCE73CE4CDA}"/>
              </a:ext>
            </a:extLst>
          </p:cNvPr>
          <p:cNvSpPr/>
          <p:nvPr userDrawn="1"/>
        </p:nvSpPr>
        <p:spPr>
          <a:xfrm>
            <a:off x="0" y="-425941"/>
            <a:ext cx="482504"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0" cap="none" baseline="0" noProof="0" err="1">
                <a:solidFill>
                  <a:schemeClr val="tx1"/>
                </a:solidFill>
                <a:latin typeface="+mj-lt"/>
              </a:rPr>
              <a:t>Tabe</a:t>
            </a:r>
            <a:r>
              <a:rPr lang="en-GB" sz="1600" b="0" cap="none" baseline="0" noProof="0">
                <a:solidFill>
                  <a:schemeClr val="tx1"/>
                </a:solidFill>
                <a:latin typeface="+mj-lt"/>
              </a:rPr>
              <a:t>;</a:t>
            </a:r>
          </a:p>
        </p:txBody>
      </p:sp>
      <p:sp>
        <p:nvSpPr>
          <p:cNvPr id="3" name="Tijdelijke aanduiding voor tabel 16">
            <a:extLst>
              <a:ext uri="{FF2B5EF4-FFF2-40B4-BE49-F238E27FC236}">
                <a16:creationId xmlns:a16="http://schemas.microsoft.com/office/drawing/2014/main" id="{BFA56CC0-87D2-128C-83A9-07FCE483B261}"/>
              </a:ext>
            </a:extLst>
          </p:cNvPr>
          <p:cNvSpPr>
            <a:spLocks noGrp="1"/>
          </p:cNvSpPr>
          <p:nvPr>
            <p:ph type="tbl" sz="quarter" idx="15" hasCustomPrompt="1"/>
          </p:nvPr>
        </p:nvSpPr>
        <p:spPr>
          <a:xfrm>
            <a:off x="695325" y="1412875"/>
            <a:ext cx="9721849" cy="4752975"/>
          </a:xfrm>
          <a:solidFill>
            <a:schemeClr val="bg1">
              <a:lumMod val="95000"/>
            </a:schemeClr>
          </a:solidFill>
        </p:spPr>
        <p:txBody>
          <a:bodyPr tIns="0" bIns="1080000" anchor="ctr" anchorCtr="0"/>
          <a:lstStyle>
            <a:lvl1pPr marL="0" indent="0" algn="ctr">
              <a:buNone/>
              <a:defRPr sz="1200" i="1">
                <a:solidFill>
                  <a:schemeClr val="bg1">
                    <a:lumMod val="50000"/>
                  </a:schemeClr>
                </a:solidFill>
              </a:defRPr>
            </a:lvl1pPr>
          </a:lstStyle>
          <a:p>
            <a:r>
              <a:rPr lang="nl-NL"/>
              <a:t>Klik op onderstaand pictogram om een tabel in te voegen</a:t>
            </a:r>
          </a:p>
        </p:txBody>
      </p:sp>
      <p:grpSp>
        <p:nvGrpSpPr>
          <p:cNvPr id="10" name="INSTRUCTIE">
            <a:extLst>
              <a:ext uri="{FF2B5EF4-FFF2-40B4-BE49-F238E27FC236}">
                <a16:creationId xmlns:a16="http://schemas.microsoft.com/office/drawing/2014/main" id="{DA20B1F1-5241-F65B-7058-ACE6EC489DC7}"/>
              </a:ext>
            </a:extLst>
          </p:cNvPr>
          <p:cNvGrpSpPr/>
          <p:nvPr userDrawn="1"/>
        </p:nvGrpSpPr>
        <p:grpSpPr>
          <a:xfrm>
            <a:off x="-3786437" y="0"/>
            <a:ext cx="3693386" cy="5359349"/>
            <a:chOff x="-3786437" y="0"/>
            <a:chExt cx="3693386" cy="5359349"/>
          </a:xfrm>
        </p:grpSpPr>
        <p:sp>
          <p:nvSpPr>
            <p:cNvPr id="11" name="Rechthoek 10">
              <a:extLst>
                <a:ext uri="{FF2B5EF4-FFF2-40B4-BE49-F238E27FC236}">
                  <a16:creationId xmlns:a16="http://schemas.microsoft.com/office/drawing/2014/main" id="{4F502386-6EAB-E9D0-3415-1418D575BCAF}"/>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Tekstniveaus kiezen</a:t>
              </a:r>
            </a:p>
          </p:txBody>
        </p:sp>
        <p:sp>
          <p:nvSpPr>
            <p:cNvPr id="12" name="Ovaal 11">
              <a:extLst>
                <a:ext uri="{FF2B5EF4-FFF2-40B4-BE49-F238E27FC236}">
                  <a16:creationId xmlns:a16="http://schemas.microsoft.com/office/drawing/2014/main" id="{625B1F32-BD00-020B-B46F-AF343D09ADF2}"/>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3" name="Rechthoek 12">
              <a:extLst>
                <a:ext uri="{FF2B5EF4-FFF2-40B4-BE49-F238E27FC236}">
                  <a16:creationId xmlns:a16="http://schemas.microsoft.com/office/drawing/2014/main" id="{46D9F623-6A30-E0F7-C485-F0065C2FF243}"/>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bg2"/>
                </a:buClr>
                <a:buSzTx/>
                <a:buFont typeface="Wingdings" pitchFamily="2" charset="2"/>
                <a:buChar char="§"/>
                <a:tabLst/>
                <a:defRPr/>
              </a:pP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14" name="Ovaal 13">
              <a:extLst>
                <a:ext uri="{FF2B5EF4-FFF2-40B4-BE49-F238E27FC236}">
                  <a16:creationId xmlns:a16="http://schemas.microsoft.com/office/drawing/2014/main" id="{CF24A8B6-0B47-33CE-8EB1-4B94F5EE35A6}"/>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5" name="Rechthoek 14">
              <a:extLst>
                <a:ext uri="{FF2B5EF4-FFF2-40B4-BE49-F238E27FC236}">
                  <a16:creationId xmlns:a16="http://schemas.microsoft.com/office/drawing/2014/main" id="{6389ACBD-9F69-C9F4-A162-536C9CD5AD2D}"/>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6" name="Rechthoek 15">
              <a:extLst>
                <a:ext uri="{FF2B5EF4-FFF2-40B4-BE49-F238E27FC236}">
                  <a16:creationId xmlns:a16="http://schemas.microsoft.com/office/drawing/2014/main" id="{98757196-F5ED-6C9E-C5CE-18C24F10E03B}"/>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tx2"/>
                </a:buClr>
                <a:buSzTx/>
                <a:buFont typeface="Wingdings" pitchFamily="2" charset="2"/>
                <a:buChar char="§"/>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Sub-</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 #1</a:t>
              </a:r>
            </a:p>
          </p:txBody>
        </p:sp>
        <p:sp>
          <p:nvSpPr>
            <p:cNvPr id="17" name="Ovaal 16">
              <a:extLst>
                <a:ext uri="{FF2B5EF4-FFF2-40B4-BE49-F238E27FC236}">
                  <a16:creationId xmlns:a16="http://schemas.microsoft.com/office/drawing/2014/main" id="{2998B63F-7E59-3578-48C1-2C8C92F0E47E}"/>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8" name="Rechthoek 17">
              <a:extLst>
                <a:ext uri="{FF2B5EF4-FFF2-40B4-BE49-F238E27FC236}">
                  <a16:creationId xmlns:a16="http://schemas.microsoft.com/office/drawing/2014/main" id="{1ECA1361-4E2A-50BD-AFB9-11E29B8A770D}"/>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539750" marR="0" lvl="0" indent="-177800" defTabSz="914400" eaLnBrk="1" fontAlgn="auto" latinLnBrk="0" hangingPunct="1">
                <a:lnSpc>
                  <a:spcPct val="100000"/>
                </a:lnSpc>
                <a:spcBef>
                  <a:spcPts val="600"/>
                </a:spcBef>
                <a:spcAft>
                  <a:spcPts val="600"/>
                </a:spcAft>
                <a:buClr>
                  <a:schemeClr val="bg2"/>
                </a:buClr>
                <a:buSzTx/>
                <a:buFont typeface="Calibri" panose="020F0502020204030204" pitchFamily="34" charset="0"/>
                <a:buChar char="–"/>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Sub-</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 #2</a:t>
              </a:r>
            </a:p>
          </p:txBody>
        </p:sp>
        <p:sp>
          <p:nvSpPr>
            <p:cNvPr id="19" name="Ovaal 18">
              <a:extLst>
                <a:ext uri="{FF2B5EF4-FFF2-40B4-BE49-F238E27FC236}">
                  <a16:creationId xmlns:a16="http://schemas.microsoft.com/office/drawing/2014/main" id="{35C9DEB6-A327-7121-B378-2B1A85E594DB}"/>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0" name="Rechthoek 19">
              <a:extLst>
                <a:ext uri="{FF2B5EF4-FFF2-40B4-BE49-F238E27FC236}">
                  <a16:creationId xmlns:a16="http://schemas.microsoft.com/office/drawing/2014/main" id="{8C281091-5533-D8FA-D978-02039C0B6751}"/>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Leestekst</a:t>
              </a:r>
            </a:p>
          </p:txBody>
        </p:sp>
        <p:sp>
          <p:nvSpPr>
            <p:cNvPr id="21" name="Ovaal 20">
              <a:extLst>
                <a:ext uri="{FF2B5EF4-FFF2-40B4-BE49-F238E27FC236}">
                  <a16:creationId xmlns:a16="http://schemas.microsoft.com/office/drawing/2014/main" id="{87409FC2-E5C8-BEAA-14FD-B4BAD79324EF}"/>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2" name="Rechthoek 21">
              <a:extLst>
                <a:ext uri="{FF2B5EF4-FFF2-40B4-BE49-F238E27FC236}">
                  <a16:creationId xmlns:a16="http://schemas.microsoft.com/office/drawing/2014/main" id="{9D8FE857-6D74-4575-E9C6-F335488E2CAB}"/>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600" b="1" i="0" u="none" strike="noStrike" kern="0" cap="none" spc="0" normalizeH="0" baseline="0" noProof="0">
                  <a:ln>
                    <a:noFill/>
                  </a:ln>
                  <a:solidFill>
                    <a:schemeClr val="tx1"/>
                  </a:solidFill>
                  <a:effectLst/>
                  <a:uLnTx/>
                  <a:uFillTx/>
                  <a:latin typeface="+mn-lt"/>
                  <a:cs typeface="Calibri" panose="020F0502020204030204" pitchFamily="34" charset="0"/>
                </a:rPr>
                <a:t>Subtitel</a:t>
              </a:r>
            </a:p>
          </p:txBody>
        </p:sp>
        <p:sp>
          <p:nvSpPr>
            <p:cNvPr id="23" name="Ovaal 22">
              <a:extLst>
                <a:ext uri="{FF2B5EF4-FFF2-40B4-BE49-F238E27FC236}">
                  <a16:creationId xmlns:a16="http://schemas.microsoft.com/office/drawing/2014/main" id="{6F28C717-E373-7C66-E5EE-608F7159D19F}"/>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4" name="Rechthoek 23">
              <a:extLst>
                <a:ext uri="{FF2B5EF4-FFF2-40B4-BE49-F238E27FC236}">
                  <a16:creationId xmlns:a16="http://schemas.microsoft.com/office/drawing/2014/main" id="{1B1DF587-0BC0-CDCA-D8D0-3C5E4AA8F1C0}"/>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chemeClr val="bg2"/>
                </a:buClr>
                <a:buSzTx/>
                <a:buFont typeface="+mj-lt"/>
                <a:buAutoNum type="arabicPeriod"/>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Numerieke </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25" name="Ovaal 24">
              <a:extLst>
                <a:ext uri="{FF2B5EF4-FFF2-40B4-BE49-F238E27FC236}">
                  <a16:creationId xmlns:a16="http://schemas.microsoft.com/office/drawing/2014/main" id="{DECFA87B-9B38-D6F2-06E4-88779EA8349D}"/>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6" name="Rechthoek 25">
              <a:extLst>
                <a:ext uri="{FF2B5EF4-FFF2-40B4-BE49-F238E27FC236}">
                  <a16:creationId xmlns:a16="http://schemas.microsoft.com/office/drawing/2014/main" id="{BFAFD668-70BC-3D19-2894-61DCA123CC97}"/>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546100" marR="0" lvl="0" indent="-273050" defTabSz="914400" eaLnBrk="1" fontAlgn="auto" latinLnBrk="0" hangingPunct="1">
                <a:lnSpc>
                  <a:spcPct val="100000"/>
                </a:lnSpc>
                <a:spcBef>
                  <a:spcPts val="600"/>
                </a:spcBef>
                <a:spcAft>
                  <a:spcPts val="600"/>
                </a:spcAft>
                <a:buClr>
                  <a:schemeClr val="bg2"/>
                </a:buClr>
                <a:buSzTx/>
                <a:buFont typeface="+mj-lt"/>
                <a:buAutoNum type="alphaLcPeriod"/>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Alfabetische </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27" name="Ovaal 26">
              <a:extLst>
                <a:ext uri="{FF2B5EF4-FFF2-40B4-BE49-F238E27FC236}">
                  <a16:creationId xmlns:a16="http://schemas.microsoft.com/office/drawing/2014/main" id="{DAFF6E0A-CB4D-25C6-90BB-8F8EE8308402}"/>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8" name="Rechthoek 27">
              <a:extLst>
                <a:ext uri="{FF2B5EF4-FFF2-40B4-BE49-F238E27FC236}">
                  <a16:creationId xmlns:a16="http://schemas.microsoft.com/office/drawing/2014/main" id="{52F4EF81-D708-37B5-11B5-7C3291ACA25B}"/>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12700" marR="0" lvl="0" indent="0" defTabSz="914400" eaLnBrk="1" fontAlgn="auto" latinLnBrk="0" hangingPunct="1">
                <a:lnSpc>
                  <a:spcPct val="100000"/>
                </a:lnSpc>
                <a:spcBef>
                  <a:spcPts val="600"/>
                </a:spcBef>
                <a:spcAft>
                  <a:spcPts val="600"/>
                </a:spcAft>
                <a:buClr>
                  <a:schemeClr val="tx1"/>
                </a:buClr>
                <a:buSzTx/>
                <a:buFont typeface="Arial" panose="020B0604020202020204" pitchFamily="34" charset="0"/>
                <a:buNone/>
                <a:tabLst/>
                <a:defRPr/>
              </a:pPr>
              <a:r>
                <a:rPr kumimoji="0" lang="nl-NL" sz="1000" b="0" i="1" u="none" strike="noStrike" kern="0" cap="none" spc="0" normalizeH="0" baseline="0" noProof="0">
                  <a:ln>
                    <a:noFill/>
                  </a:ln>
                  <a:solidFill>
                    <a:schemeClr val="bg1">
                      <a:lumMod val="50000"/>
                    </a:schemeClr>
                  </a:solidFill>
                  <a:effectLst/>
                  <a:uLnTx/>
                  <a:uFillTx/>
                  <a:latin typeface="+mn-lt"/>
                  <a:cs typeface="Calibri" panose="020F0502020204030204" pitchFamily="34" charset="0"/>
                </a:rPr>
                <a:t>Bron</a:t>
              </a:r>
            </a:p>
          </p:txBody>
        </p:sp>
        <p:sp>
          <p:nvSpPr>
            <p:cNvPr id="29" name="Ovaal 28">
              <a:extLst>
                <a:ext uri="{FF2B5EF4-FFF2-40B4-BE49-F238E27FC236}">
                  <a16:creationId xmlns:a16="http://schemas.microsoft.com/office/drawing/2014/main" id="{4EF29912-D182-1DC2-B157-1D3890466BFA}"/>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0" name="Rechthoek 29">
              <a:extLst>
                <a:ext uri="{FF2B5EF4-FFF2-40B4-BE49-F238E27FC236}">
                  <a16:creationId xmlns:a16="http://schemas.microsoft.com/office/drawing/2014/main" id="{C6175AED-928E-60BA-6511-63FAF2EEFF7E}"/>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1" i="0" u="none" strike="noStrike" kern="0" cap="none" spc="0" normalizeH="0" baseline="0" noProof="0">
                  <a:ln>
                    <a:noFill/>
                  </a:ln>
                  <a:solidFill>
                    <a:schemeClr val="tx1"/>
                  </a:solidFill>
                  <a:effectLst/>
                  <a:uLnTx/>
                  <a:uFillTx/>
                  <a:latin typeface="+mn-lt"/>
                  <a:cs typeface="Calibri" panose="020F0502020204030204" pitchFamily="34" charset="0"/>
                </a:rPr>
                <a:t>Alt. Subtitel </a:t>
              </a:r>
            </a:p>
          </p:txBody>
        </p:sp>
        <p:sp>
          <p:nvSpPr>
            <p:cNvPr id="31" name="Rechthoek 30">
              <a:extLst>
                <a:ext uri="{FF2B5EF4-FFF2-40B4-BE49-F238E27FC236}">
                  <a16:creationId xmlns:a16="http://schemas.microsoft.com/office/drawing/2014/main" id="{132B4A3A-4B39-8DE2-20D2-3E378F08C57D}"/>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32" name="ICOON_info">
              <a:extLst>
                <a:ext uri="{FF2B5EF4-FFF2-40B4-BE49-F238E27FC236}">
                  <a16:creationId xmlns:a16="http://schemas.microsoft.com/office/drawing/2014/main" id="{285BA137-C450-0E79-948C-F0C2FD2F5091}"/>
                </a:ext>
              </a:extLst>
            </p:cNvPr>
            <p:cNvGrpSpPr/>
            <p:nvPr userDrawn="1"/>
          </p:nvGrpSpPr>
          <p:grpSpPr>
            <a:xfrm>
              <a:off x="-376736" y="4400186"/>
              <a:ext cx="283685" cy="283685"/>
              <a:chOff x="-510741" y="5913713"/>
              <a:chExt cx="267555" cy="267555"/>
            </a:xfrm>
          </p:grpSpPr>
          <p:sp>
            <p:nvSpPr>
              <p:cNvPr id="74" name="Ovaal 73">
                <a:extLst>
                  <a:ext uri="{FF2B5EF4-FFF2-40B4-BE49-F238E27FC236}">
                    <a16:creationId xmlns:a16="http://schemas.microsoft.com/office/drawing/2014/main" id="{39BE178D-5889-2175-59B9-1F958772FE05}"/>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75" name="Graphic 163" descr="Informatie">
                <a:extLst>
                  <a:ext uri="{FF2B5EF4-FFF2-40B4-BE49-F238E27FC236}">
                    <a16:creationId xmlns:a16="http://schemas.microsoft.com/office/drawing/2014/main" id="{B42D8066-5B45-D96D-23D8-230369B6B65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33" name="VOORBEELD">
              <a:extLst>
                <a:ext uri="{FF2B5EF4-FFF2-40B4-BE49-F238E27FC236}">
                  <a16:creationId xmlns:a16="http://schemas.microsoft.com/office/drawing/2014/main" id="{407C1F7D-51B7-8C59-13CE-667FF55267B4}"/>
                </a:ext>
              </a:extLst>
            </p:cNvPr>
            <p:cNvGrpSpPr/>
            <p:nvPr userDrawn="1"/>
          </p:nvGrpSpPr>
          <p:grpSpPr>
            <a:xfrm>
              <a:off x="-3605171" y="458674"/>
              <a:ext cx="3234311" cy="558875"/>
              <a:chOff x="-3605171" y="458674"/>
              <a:chExt cx="3234311" cy="558875"/>
            </a:xfrm>
          </p:grpSpPr>
          <p:sp>
            <p:nvSpPr>
              <p:cNvPr id="34" name="Rechthoek 33">
                <a:extLst>
                  <a:ext uri="{FF2B5EF4-FFF2-40B4-BE49-F238E27FC236}">
                    <a16:creationId xmlns:a16="http://schemas.microsoft.com/office/drawing/2014/main" id="{2645897A-A683-3C35-63BC-7854A3405E00}"/>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a:solidFill>
                      <a:srgbClr val="211F26"/>
                    </a:solidFill>
                    <a:latin typeface="Calibri" panose="020F0502020204030204" pitchFamily="34" charset="0"/>
                    <a:cs typeface="Calibri" panose="020F0502020204030204" pitchFamily="34" charset="0"/>
                  </a:rPr>
                  <a:t>Start</a:t>
                </a:r>
              </a:p>
            </p:txBody>
          </p:sp>
          <p:sp>
            <p:nvSpPr>
              <p:cNvPr id="35" name="Rechthoek 34">
                <a:extLst>
                  <a:ext uri="{FF2B5EF4-FFF2-40B4-BE49-F238E27FC236}">
                    <a16:creationId xmlns:a16="http://schemas.microsoft.com/office/drawing/2014/main" id="{3FE2C459-D5BD-DA5B-4ABF-A1A3A6A6966F}"/>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36" name="Groep 35">
                <a:extLst>
                  <a:ext uri="{FF2B5EF4-FFF2-40B4-BE49-F238E27FC236}">
                    <a16:creationId xmlns:a16="http://schemas.microsoft.com/office/drawing/2014/main" id="{335BC74C-BDB6-A371-96C0-1645C79DDDA9}"/>
                  </a:ext>
                </a:extLst>
              </p:cNvPr>
              <p:cNvGrpSpPr/>
              <p:nvPr userDrawn="1"/>
            </p:nvGrpSpPr>
            <p:grpSpPr>
              <a:xfrm>
                <a:off x="-3386247" y="830871"/>
                <a:ext cx="139423" cy="109566"/>
                <a:chOff x="-2866744" y="827071"/>
                <a:chExt cx="168701" cy="132575"/>
              </a:xfrm>
            </p:grpSpPr>
            <p:grpSp>
              <p:nvGrpSpPr>
                <p:cNvPr id="67" name="Groep 66">
                  <a:extLst>
                    <a:ext uri="{FF2B5EF4-FFF2-40B4-BE49-F238E27FC236}">
                      <a16:creationId xmlns:a16="http://schemas.microsoft.com/office/drawing/2014/main" id="{51535560-2473-F141-E379-CAD0C832FB27}"/>
                    </a:ext>
                  </a:extLst>
                </p:cNvPr>
                <p:cNvGrpSpPr/>
                <p:nvPr userDrawn="1"/>
              </p:nvGrpSpPr>
              <p:grpSpPr>
                <a:xfrm>
                  <a:off x="-2866744" y="827071"/>
                  <a:ext cx="168701" cy="132575"/>
                  <a:chOff x="-2866744" y="827071"/>
                  <a:chExt cx="168701" cy="132575"/>
                </a:xfrm>
              </p:grpSpPr>
              <p:cxnSp>
                <p:nvCxnSpPr>
                  <p:cNvPr id="69" name="Rechte verbindingslijn 68">
                    <a:extLst>
                      <a:ext uri="{FF2B5EF4-FFF2-40B4-BE49-F238E27FC236}">
                        <a16:creationId xmlns:a16="http://schemas.microsoft.com/office/drawing/2014/main" id="{7762771F-A5FB-ADAC-0704-70555C642C2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55B271E6-09FA-FE8F-93C8-4B19C75699F8}"/>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0FD1794A-BA5B-79EB-4CEF-B3C2D109F877}"/>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E60C768F-D18B-89DE-783E-013DD9F7B96B}"/>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E241CBAF-5904-654E-B6CF-39ACEC08640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8" name="Pijl: rechts 233">
                  <a:extLst>
                    <a:ext uri="{FF2B5EF4-FFF2-40B4-BE49-F238E27FC236}">
                      <a16:creationId xmlns:a16="http://schemas.microsoft.com/office/drawing/2014/main" id="{8AF5D0CD-B4F7-474D-FB3F-76E40E52E83B}"/>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37" name="Groep 36">
                <a:extLst>
                  <a:ext uri="{FF2B5EF4-FFF2-40B4-BE49-F238E27FC236}">
                    <a16:creationId xmlns:a16="http://schemas.microsoft.com/office/drawing/2014/main" id="{6D0B9445-9940-765A-79A5-F6A00998D8D2}"/>
                  </a:ext>
                </a:extLst>
              </p:cNvPr>
              <p:cNvGrpSpPr/>
              <p:nvPr userDrawn="1"/>
            </p:nvGrpSpPr>
            <p:grpSpPr>
              <a:xfrm>
                <a:off x="-3605171" y="830871"/>
                <a:ext cx="139423" cy="109566"/>
                <a:chOff x="-2866744" y="518074"/>
                <a:chExt cx="168701" cy="132575"/>
              </a:xfrm>
            </p:grpSpPr>
            <p:grpSp>
              <p:nvGrpSpPr>
                <p:cNvPr id="60" name="Groep 59">
                  <a:extLst>
                    <a:ext uri="{FF2B5EF4-FFF2-40B4-BE49-F238E27FC236}">
                      <a16:creationId xmlns:a16="http://schemas.microsoft.com/office/drawing/2014/main" id="{B11EB729-35BB-0860-3CFE-37CEBA685A3A}"/>
                    </a:ext>
                  </a:extLst>
                </p:cNvPr>
                <p:cNvGrpSpPr/>
                <p:nvPr userDrawn="1"/>
              </p:nvGrpSpPr>
              <p:grpSpPr>
                <a:xfrm>
                  <a:off x="-2866744" y="518074"/>
                  <a:ext cx="168701" cy="132575"/>
                  <a:chOff x="-2866744" y="518074"/>
                  <a:chExt cx="168701" cy="132575"/>
                </a:xfrm>
              </p:grpSpPr>
              <p:cxnSp>
                <p:nvCxnSpPr>
                  <p:cNvPr id="62" name="Rechte verbindingslijn 61">
                    <a:extLst>
                      <a:ext uri="{FF2B5EF4-FFF2-40B4-BE49-F238E27FC236}">
                        <a16:creationId xmlns:a16="http://schemas.microsoft.com/office/drawing/2014/main" id="{03DCBFB6-ACD6-C673-6231-BCCB67A14816}"/>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EE990EF3-B778-7B86-5E17-59E79D167B8E}"/>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CD412C46-7442-9BA9-DAB2-AE7A09919986}"/>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6CA927C4-64E7-3765-DE10-DA0E92996969}"/>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5B714F20-9C64-C8A9-E720-0068CE435DB8}"/>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1" name="Pijl: rechts 242">
                  <a:extLst>
                    <a:ext uri="{FF2B5EF4-FFF2-40B4-BE49-F238E27FC236}">
                      <a16:creationId xmlns:a16="http://schemas.microsoft.com/office/drawing/2014/main" id="{F5ABF80D-B72F-C1B8-48CB-55E8AC1C4610}"/>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38" name="Rechte verbindingslijn 37">
                <a:extLst>
                  <a:ext uri="{FF2B5EF4-FFF2-40B4-BE49-F238E27FC236}">
                    <a16:creationId xmlns:a16="http://schemas.microsoft.com/office/drawing/2014/main" id="{671B1C32-595A-B058-F059-C62FFBE77DD8}"/>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39" name="Rechte verbindingslijn 38">
                <a:extLst>
                  <a:ext uri="{FF2B5EF4-FFF2-40B4-BE49-F238E27FC236}">
                    <a16:creationId xmlns:a16="http://schemas.microsoft.com/office/drawing/2014/main" id="{A1B7038E-70DC-E9BE-FBB4-B8BE5503B7ED}"/>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0" name="Rechthoek 39">
                <a:extLst>
                  <a:ext uri="{FF2B5EF4-FFF2-40B4-BE49-F238E27FC236}">
                    <a16:creationId xmlns:a16="http://schemas.microsoft.com/office/drawing/2014/main" id="{7E50CF76-2F46-281C-E3B6-95BF6E6FB8B5}"/>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41" name="Rechthoek 40">
                <a:extLst>
                  <a:ext uri="{FF2B5EF4-FFF2-40B4-BE49-F238E27FC236}">
                    <a16:creationId xmlns:a16="http://schemas.microsoft.com/office/drawing/2014/main" id="{03609942-0E47-F258-99B4-15EE17D65007}"/>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42" name="Groep 41">
                <a:extLst>
                  <a:ext uri="{FF2B5EF4-FFF2-40B4-BE49-F238E27FC236}">
                    <a16:creationId xmlns:a16="http://schemas.microsoft.com/office/drawing/2014/main" id="{CC50FDAC-FC69-55C4-61B2-06A0BB044547}"/>
                  </a:ext>
                </a:extLst>
              </p:cNvPr>
              <p:cNvGrpSpPr/>
              <p:nvPr userDrawn="1"/>
            </p:nvGrpSpPr>
            <p:grpSpPr>
              <a:xfrm>
                <a:off x="-2916763" y="769168"/>
                <a:ext cx="268738" cy="248381"/>
                <a:chOff x="-2916763" y="769168"/>
                <a:chExt cx="268738" cy="248381"/>
              </a:xfrm>
            </p:grpSpPr>
            <p:sp>
              <p:nvSpPr>
                <p:cNvPr id="52" name="Rechthoek 51">
                  <a:extLst>
                    <a:ext uri="{FF2B5EF4-FFF2-40B4-BE49-F238E27FC236}">
                      <a16:creationId xmlns:a16="http://schemas.microsoft.com/office/drawing/2014/main" id="{F7911031-1EB0-5B10-256D-2F58D496F748}"/>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3" name="Groep 52">
                  <a:extLst>
                    <a:ext uri="{FF2B5EF4-FFF2-40B4-BE49-F238E27FC236}">
                      <a16:creationId xmlns:a16="http://schemas.microsoft.com/office/drawing/2014/main" id="{8B426BA2-7DCE-6317-337C-0424F8F25867}"/>
                    </a:ext>
                  </a:extLst>
                </p:cNvPr>
                <p:cNvGrpSpPr/>
                <p:nvPr userDrawn="1"/>
              </p:nvGrpSpPr>
              <p:grpSpPr>
                <a:xfrm>
                  <a:off x="-2866744" y="827071"/>
                  <a:ext cx="168701" cy="132575"/>
                  <a:chOff x="-2866744" y="827071"/>
                  <a:chExt cx="168701" cy="132575"/>
                </a:xfrm>
              </p:grpSpPr>
              <p:cxnSp>
                <p:nvCxnSpPr>
                  <p:cNvPr id="55" name="Rechte verbindingslijn 54">
                    <a:extLst>
                      <a:ext uri="{FF2B5EF4-FFF2-40B4-BE49-F238E27FC236}">
                        <a16:creationId xmlns:a16="http://schemas.microsoft.com/office/drawing/2014/main" id="{C898B5C9-920E-3F9E-44C3-B71C8A011148}"/>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9688F24C-EC08-7F41-0029-9E46B9579323}"/>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53E67B6A-B130-8D41-7F58-4864478AAEA3}"/>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4533E079-B7CA-62B1-4A97-C0F3F515DE0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4583B01F-9E16-6AFB-84B8-19E6D1F16F50}"/>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4" name="Pijl: rechts 217">
                  <a:extLst>
                    <a:ext uri="{FF2B5EF4-FFF2-40B4-BE49-F238E27FC236}">
                      <a16:creationId xmlns:a16="http://schemas.microsoft.com/office/drawing/2014/main" id="{62161C2E-F5C6-C63A-04D0-0ED1E5EC71A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3" name="Groep 42">
                <a:extLst>
                  <a:ext uri="{FF2B5EF4-FFF2-40B4-BE49-F238E27FC236}">
                    <a16:creationId xmlns:a16="http://schemas.microsoft.com/office/drawing/2014/main" id="{F1243500-47E9-1D91-6649-C2CD05192298}"/>
                  </a:ext>
                </a:extLst>
              </p:cNvPr>
              <p:cNvGrpSpPr/>
              <p:nvPr userDrawn="1"/>
            </p:nvGrpSpPr>
            <p:grpSpPr>
              <a:xfrm>
                <a:off x="-2916763" y="460171"/>
                <a:ext cx="268738" cy="248381"/>
                <a:chOff x="-2916763" y="460171"/>
                <a:chExt cx="268738" cy="248381"/>
              </a:xfrm>
            </p:grpSpPr>
            <p:sp>
              <p:nvSpPr>
                <p:cNvPr id="44" name="Rechthoek 43">
                  <a:extLst>
                    <a:ext uri="{FF2B5EF4-FFF2-40B4-BE49-F238E27FC236}">
                      <a16:creationId xmlns:a16="http://schemas.microsoft.com/office/drawing/2014/main" id="{6E568834-1626-7AFC-7D46-D2C81252D565}"/>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45" name="Groep 44">
                  <a:extLst>
                    <a:ext uri="{FF2B5EF4-FFF2-40B4-BE49-F238E27FC236}">
                      <a16:creationId xmlns:a16="http://schemas.microsoft.com/office/drawing/2014/main" id="{15A6D95B-BC90-4965-45DE-E8E6BE432786}"/>
                    </a:ext>
                  </a:extLst>
                </p:cNvPr>
                <p:cNvGrpSpPr/>
                <p:nvPr userDrawn="1"/>
              </p:nvGrpSpPr>
              <p:grpSpPr>
                <a:xfrm>
                  <a:off x="-2866744" y="518074"/>
                  <a:ext cx="168701" cy="132575"/>
                  <a:chOff x="-2866744" y="518074"/>
                  <a:chExt cx="168701" cy="132575"/>
                </a:xfrm>
              </p:grpSpPr>
              <p:cxnSp>
                <p:nvCxnSpPr>
                  <p:cNvPr id="47" name="Rechte verbindingslijn 46">
                    <a:extLst>
                      <a:ext uri="{FF2B5EF4-FFF2-40B4-BE49-F238E27FC236}">
                        <a16:creationId xmlns:a16="http://schemas.microsoft.com/office/drawing/2014/main" id="{F4944E40-80F9-84FE-7329-A603E32ABDD8}"/>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8" name="Rechte verbindingslijn 47">
                    <a:extLst>
                      <a:ext uri="{FF2B5EF4-FFF2-40B4-BE49-F238E27FC236}">
                        <a16:creationId xmlns:a16="http://schemas.microsoft.com/office/drawing/2014/main" id="{11A7D6C4-0549-EBC0-F934-A074F1E51259}"/>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49" name="Rechte verbindingslijn 48">
                    <a:extLst>
                      <a:ext uri="{FF2B5EF4-FFF2-40B4-BE49-F238E27FC236}">
                        <a16:creationId xmlns:a16="http://schemas.microsoft.com/office/drawing/2014/main" id="{B4B4F53E-CC02-47BE-0787-C9D8BF9662CF}"/>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108D1DC9-798A-9364-5B2F-EB8145A6FA77}"/>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0762AF77-2C76-BB0C-05A4-09FE00A517A4}"/>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6" name="Pijl: rechts 219">
                  <a:extLst>
                    <a:ext uri="{FF2B5EF4-FFF2-40B4-BE49-F238E27FC236}">
                      <a16:creationId xmlns:a16="http://schemas.microsoft.com/office/drawing/2014/main" id="{C51DEF1C-5784-1380-9389-C408AFA39A24}"/>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grpSp>
        <p:nvGrpSpPr>
          <p:cNvPr id="76" name="INSTRUCTIE">
            <a:extLst>
              <a:ext uri="{FF2B5EF4-FFF2-40B4-BE49-F238E27FC236}">
                <a16:creationId xmlns:a16="http://schemas.microsoft.com/office/drawing/2014/main" id="{E5E4C014-5532-9601-0A4B-0A412674FA7E}"/>
              </a:ext>
            </a:extLst>
          </p:cNvPr>
          <p:cNvGrpSpPr/>
          <p:nvPr userDrawn="1"/>
        </p:nvGrpSpPr>
        <p:grpSpPr>
          <a:xfrm>
            <a:off x="12378141" y="2"/>
            <a:ext cx="3692840" cy="4255687"/>
            <a:chOff x="-3785891" y="2"/>
            <a:chExt cx="3692840" cy="4255687"/>
          </a:xfrm>
        </p:grpSpPr>
        <p:sp>
          <p:nvSpPr>
            <p:cNvPr id="77" name="Rechthoek 76">
              <a:extLst>
                <a:ext uri="{FF2B5EF4-FFF2-40B4-BE49-F238E27FC236}">
                  <a16:creationId xmlns:a16="http://schemas.microsoft.com/office/drawing/2014/main" id="{A37C5058-0A4E-F649-B45E-4E898C4CD324}"/>
                </a:ext>
              </a:extLst>
            </p:cNvPr>
            <p:cNvSpPr/>
            <p:nvPr userDrawn="1"/>
          </p:nvSpPr>
          <p:spPr>
            <a:xfrm>
              <a:off x="-3785891" y="3427689"/>
              <a:ext cx="3593091"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78" name="INSTRUCTIE">
              <a:extLst>
                <a:ext uri="{FF2B5EF4-FFF2-40B4-BE49-F238E27FC236}">
                  <a16:creationId xmlns:a16="http://schemas.microsoft.com/office/drawing/2014/main" id="{981B3D66-C541-010F-28A7-A45CA259EED4}"/>
                </a:ext>
              </a:extLst>
            </p:cNvPr>
            <p:cNvGrpSpPr/>
            <p:nvPr userDrawn="1"/>
          </p:nvGrpSpPr>
          <p:grpSpPr>
            <a:xfrm>
              <a:off x="-3785891" y="2"/>
              <a:ext cx="3692840" cy="3543653"/>
              <a:chOff x="-3785891" y="2"/>
              <a:chExt cx="3692840" cy="3543653"/>
            </a:xfrm>
          </p:grpSpPr>
          <p:sp>
            <p:nvSpPr>
              <p:cNvPr id="79" name="Rechthoek 78">
                <a:extLst>
                  <a:ext uri="{FF2B5EF4-FFF2-40B4-BE49-F238E27FC236}">
                    <a16:creationId xmlns:a16="http://schemas.microsoft.com/office/drawing/2014/main" id="{B4ECBFD5-627E-C7EC-6B6D-0FEA4A15C8C2}"/>
                  </a:ext>
                </a:extLst>
              </p:cNvPr>
              <p:cNvSpPr/>
              <p:nvPr userDrawn="1"/>
            </p:nvSpPr>
            <p:spPr>
              <a:xfrm>
                <a:off x="-3785891" y="2"/>
                <a:ext cx="3593091" cy="342768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Tabel invoegen/opmaken</a:t>
                </a:r>
              </a:p>
            </p:txBody>
          </p:sp>
          <p:sp>
            <p:nvSpPr>
              <p:cNvPr id="80" name="Ovaal 79">
                <a:extLst>
                  <a:ext uri="{FF2B5EF4-FFF2-40B4-BE49-F238E27FC236}">
                    <a16:creationId xmlns:a16="http://schemas.microsoft.com/office/drawing/2014/main" id="{1CAFE49C-F7BD-CAC0-9258-FCBAD8CC23EE}"/>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1" name="Rechthoek 80">
                <a:extLst>
                  <a:ext uri="{FF2B5EF4-FFF2-40B4-BE49-F238E27FC236}">
                    <a16:creationId xmlns:a16="http://schemas.microsoft.com/office/drawing/2014/main" id="{4BAA6C1B-A31E-972C-3F18-997ACBBDC1B6}"/>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tabel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tabel in te voegen</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82" name="Ovaal 81">
                <a:extLst>
                  <a:ext uri="{FF2B5EF4-FFF2-40B4-BE49-F238E27FC236}">
                    <a16:creationId xmlns:a16="http://schemas.microsoft.com/office/drawing/2014/main" id="{A2BC21E5-1161-D3F1-1F4D-1C294325567C}"/>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3" name="Rechthoek 82">
                <a:extLst>
                  <a:ext uri="{FF2B5EF4-FFF2-40B4-BE49-F238E27FC236}">
                    <a16:creationId xmlns:a16="http://schemas.microsoft.com/office/drawing/2014/main" id="{28352BB7-A48C-EA79-43E0-5F50E738964B}"/>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het gewenste aantal rijen</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kolommen 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4" name="Groep 83">
                <a:extLst>
                  <a:ext uri="{FF2B5EF4-FFF2-40B4-BE49-F238E27FC236}">
                    <a16:creationId xmlns:a16="http://schemas.microsoft.com/office/drawing/2014/main" id="{3D428E26-0A70-421A-EDA8-5CA826A4C92C}"/>
                  </a:ext>
                </a:extLst>
              </p:cNvPr>
              <p:cNvGrpSpPr/>
              <p:nvPr userDrawn="1"/>
            </p:nvGrpSpPr>
            <p:grpSpPr>
              <a:xfrm>
                <a:off x="-3311319" y="2164285"/>
                <a:ext cx="825500" cy="209550"/>
                <a:chOff x="13504624" y="2482850"/>
                <a:chExt cx="825500" cy="209550"/>
              </a:xfrm>
            </p:grpSpPr>
            <p:sp>
              <p:nvSpPr>
                <p:cNvPr id="99" name="Rechthoek 98">
                  <a:extLst>
                    <a:ext uri="{FF2B5EF4-FFF2-40B4-BE49-F238E27FC236}">
                      <a16:creationId xmlns:a16="http://schemas.microsoft.com/office/drawing/2014/main" id="{4E3A5722-F827-662C-4A4A-7CB0C4DCE9F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OK</a:t>
                  </a:r>
                </a:p>
              </p:txBody>
            </p:sp>
            <p:cxnSp>
              <p:nvCxnSpPr>
                <p:cNvPr id="100" name="Rechte verbindingslijn 99">
                  <a:extLst>
                    <a:ext uri="{FF2B5EF4-FFF2-40B4-BE49-F238E27FC236}">
                      <a16:creationId xmlns:a16="http://schemas.microsoft.com/office/drawing/2014/main" id="{1A36A4B5-0610-C3D8-B0B7-FD4BB1505F7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1" name="Gelijkbenige driehoek 95">
                  <a:extLst>
                    <a:ext uri="{FF2B5EF4-FFF2-40B4-BE49-F238E27FC236}">
                      <a16:creationId xmlns:a16="http://schemas.microsoft.com/office/drawing/2014/main" id="{AF7D9DDE-2DB5-2CF5-956B-E650EF5453C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85" name="Ovaal 84">
                <a:extLst>
                  <a:ext uri="{FF2B5EF4-FFF2-40B4-BE49-F238E27FC236}">
                    <a16:creationId xmlns:a16="http://schemas.microsoft.com/office/drawing/2014/main" id="{E12F424C-08FE-E9FD-FAAB-6B18CA15A09A}"/>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6" name="Rechthoek 85">
                <a:extLst>
                  <a:ext uri="{FF2B5EF4-FFF2-40B4-BE49-F238E27FC236}">
                    <a16:creationId xmlns:a16="http://schemas.microsoft.com/office/drawing/2014/main" id="{BC52C61B-F734-7676-21E6-2CDB86905D45}"/>
                  </a:ext>
                </a:extLst>
              </p:cNvPr>
              <p:cNvSpPr/>
              <p:nvPr userDrawn="1"/>
            </p:nvSpPr>
            <p:spPr>
              <a:xfrm>
                <a:off x="-3319415" y="2555609"/>
                <a:ext cx="2944682" cy="81360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Verander de opmaak van de tabel door verschillende onderdelen van de tabel te selecteren en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van tabellen - Ontwerpen’ </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te gaan. </a:t>
                </a:r>
              </a:p>
            </p:txBody>
          </p:sp>
          <p:grpSp>
            <p:nvGrpSpPr>
              <p:cNvPr id="87" name="Tabel icoon">
                <a:extLst>
                  <a:ext uri="{FF2B5EF4-FFF2-40B4-BE49-F238E27FC236}">
                    <a16:creationId xmlns:a16="http://schemas.microsoft.com/office/drawing/2014/main" id="{B82DB714-2214-C11D-0DAB-EBB0FE32FCB8}"/>
                  </a:ext>
                </a:extLst>
              </p:cNvPr>
              <p:cNvGrpSpPr/>
              <p:nvPr userDrawn="1"/>
            </p:nvGrpSpPr>
            <p:grpSpPr>
              <a:xfrm>
                <a:off x="-3308869" y="1240695"/>
                <a:ext cx="338201" cy="305477"/>
                <a:chOff x="6072040" y="3376043"/>
                <a:chExt cx="1227920" cy="1109109"/>
              </a:xfrm>
            </p:grpSpPr>
            <p:sp>
              <p:nvSpPr>
                <p:cNvPr id="91" name="Rechthoek 90">
                  <a:extLst>
                    <a:ext uri="{FF2B5EF4-FFF2-40B4-BE49-F238E27FC236}">
                      <a16:creationId xmlns:a16="http://schemas.microsoft.com/office/drawing/2014/main" id="{5C83E397-ECAA-1F98-0A86-128A78C098F4}"/>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chemeClr val="accent1"/>
                    </a:solidFill>
                    <a:latin typeface="Calibri" panose="020F0502020204030204" pitchFamily="34" charset="0"/>
                    <a:cs typeface="Calibri" panose="020F0502020204030204" pitchFamily="34" charset="0"/>
                  </a:endParaRPr>
                </a:p>
              </p:txBody>
            </p:sp>
            <p:sp>
              <p:nvSpPr>
                <p:cNvPr id="92" name="Rechthoek 91">
                  <a:extLst>
                    <a:ext uri="{FF2B5EF4-FFF2-40B4-BE49-F238E27FC236}">
                      <a16:creationId xmlns:a16="http://schemas.microsoft.com/office/drawing/2014/main" id="{4D26B316-4443-D687-3B57-12DDE1A640BC}"/>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chemeClr val="accent1"/>
                    </a:solidFill>
                    <a:latin typeface="Calibri" panose="020F0502020204030204" pitchFamily="34" charset="0"/>
                    <a:cs typeface="Calibri" panose="020F0502020204030204" pitchFamily="34" charset="0"/>
                  </a:endParaRPr>
                </a:p>
              </p:txBody>
            </p:sp>
            <p:cxnSp>
              <p:nvCxnSpPr>
                <p:cNvPr id="93" name="Rechte verbindingslijn 92">
                  <a:extLst>
                    <a:ext uri="{FF2B5EF4-FFF2-40B4-BE49-F238E27FC236}">
                      <a16:creationId xmlns:a16="http://schemas.microsoft.com/office/drawing/2014/main" id="{9E86EF7A-3AE5-5685-DAC5-51FC1B04C5DA}"/>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4" name="Rechte verbindingslijn 93">
                  <a:extLst>
                    <a:ext uri="{FF2B5EF4-FFF2-40B4-BE49-F238E27FC236}">
                      <a16:creationId xmlns:a16="http://schemas.microsoft.com/office/drawing/2014/main" id="{1A13F65B-3FB7-B16B-00B2-A78378A2BA92}"/>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5" name="Rechte verbindingslijn 94">
                  <a:extLst>
                    <a:ext uri="{FF2B5EF4-FFF2-40B4-BE49-F238E27FC236}">
                      <a16:creationId xmlns:a16="http://schemas.microsoft.com/office/drawing/2014/main" id="{FAFE98F2-FCC9-08A2-BE66-697DA830FA0F}"/>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6" name="Rechte verbindingslijn 95">
                  <a:extLst>
                    <a:ext uri="{FF2B5EF4-FFF2-40B4-BE49-F238E27FC236}">
                      <a16:creationId xmlns:a16="http://schemas.microsoft.com/office/drawing/2014/main" id="{58DA5D62-D18E-FF53-5D89-062C842A0B89}"/>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7" name="Rechte verbindingslijn 96">
                  <a:extLst>
                    <a:ext uri="{FF2B5EF4-FFF2-40B4-BE49-F238E27FC236}">
                      <a16:creationId xmlns:a16="http://schemas.microsoft.com/office/drawing/2014/main" id="{78462385-3EEC-5E61-AD71-C90E5113E132}"/>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98" name="Rechthoek 97">
                  <a:extLst>
                    <a:ext uri="{FF2B5EF4-FFF2-40B4-BE49-F238E27FC236}">
                      <a16:creationId xmlns:a16="http://schemas.microsoft.com/office/drawing/2014/main" id="{74BF8162-EDCC-0B3D-7A7F-7CA949806994}"/>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chemeClr val="accent1"/>
                    </a:solidFill>
                    <a:latin typeface="Calibri" panose="020F0502020204030204" pitchFamily="34" charset="0"/>
                    <a:cs typeface="Calibri" panose="020F0502020204030204" pitchFamily="34" charset="0"/>
                  </a:endParaRPr>
                </a:p>
              </p:txBody>
            </p:sp>
          </p:grpSp>
          <p:grpSp>
            <p:nvGrpSpPr>
              <p:cNvPr id="88" name="ICOON_info">
                <a:extLst>
                  <a:ext uri="{FF2B5EF4-FFF2-40B4-BE49-F238E27FC236}">
                    <a16:creationId xmlns:a16="http://schemas.microsoft.com/office/drawing/2014/main" id="{E09745C7-EC8D-39F6-51D2-4BEA1CF0F9BB}"/>
                  </a:ext>
                </a:extLst>
              </p:cNvPr>
              <p:cNvGrpSpPr/>
              <p:nvPr userDrawn="1"/>
            </p:nvGrpSpPr>
            <p:grpSpPr>
              <a:xfrm>
                <a:off x="-376736" y="3259970"/>
                <a:ext cx="283685" cy="283685"/>
                <a:chOff x="-510741" y="5913713"/>
                <a:chExt cx="267555" cy="267555"/>
              </a:xfrm>
            </p:grpSpPr>
            <p:sp>
              <p:nvSpPr>
                <p:cNvPr id="89" name="Ovaal 88">
                  <a:extLst>
                    <a:ext uri="{FF2B5EF4-FFF2-40B4-BE49-F238E27FC236}">
                      <a16:creationId xmlns:a16="http://schemas.microsoft.com/office/drawing/2014/main" id="{B3522E5D-83C2-0F84-30C3-3F62A4902AC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90" name="Graphic 163" descr="Informatie">
                  <a:extLst>
                    <a:ext uri="{FF2B5EF4-FFF2-40B4-BE49-F238E27FC236}">
                      <a16:creationId xmlns:a16="http://schemas.microsoft.com/office/drawing/2014/main" id="{89506D70-F25F-FB20-3869-D7D8D939AC6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grpSp>
      </p:grpSp>
    </p:spTree>
    <p:extLst>
      <p:ext uri="{BB962C8B-B14F-4D97-AF65-F5344CB8AC3E}">
        <p14:creationId xmlns:p14="http://schemas.microsoft.com/office/powerpoint/2010/main" val="1525947792"/>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BE496F00-8F4F-AFCE-2A3D-F0B53C0214CE}"/>
              </a:ext>
            </a:extLst>
          </p:cNvPr>
          <p:cNvSpPr/>
          <p:nvPr userDrawn="1"/>
        </p:nvSpPr>
        <p:spPr>
          <a:xfrm>
            <a:off x="13509"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Tijdelijke aanduiding voor afbeelding 40">
            <a:extLst>
              <a:ext uri="{FF2B5EF4-FFF2-40B4-BE49-F238E27FC236}">
                <a16:creationId xmlns:a16="http://schemas.microsoft.com/office/drawing/2014/main" id="{86A9CB2D-C527-3C25-ECA3-8DBA7833B03B}"/>
              </a:ext>
            </a:extLst>
          </p:cNvPr>
          <p:cNvSpPr>
            <a:spLocks noGrp="1"/>
          </p:cNvSpPr>
          <p:nvPr>
            <p:ph type="pic" sz="quarter" idx="13" hasCustomPrompt="1"/>
          </p:nvPr>
        </p:nvSpPr>
        <p:spPr>
          <a:xfrm>
            <a:off x="2111373" y="-415804"/>
            <a:ext cx="10080627" cy="5187179"/>
          </a:xfrm>
          <a:custGeom>
            <a:avLst/>
            <a:gdLst>
              <a:gd name="connsiteX0" fmla="*/ 8961656 w 10080627"/>
              <a:gd name="connsiteY0" fmla="*/ 0 h 5187179"/>
              <a:gd name="connsiteX1" fmla="*/ 8975370 w 10080627"/>
              <a:gd name="connsiteY1" fmla="*/ 558 h 5187179"/>
              <a:gd name="connsiteX2" fmla="*/ 9116587 w 10080627"/>
              <a:gd name="connsiteY2" fmla="*/ 558 h 5187179"/>
              <a:gd name="connsiteX3" fmla="*/ 9116607 w 10080627"/>
              <a:gd name="connsiteY3" fmla="*/ 557 h 5187179"/>
              <a:gd name="connsiteX4" fmla="*/ 9116612 w 10080627"/>
              <a:gd name="connsiteY4" fmla="*/ 558 h 5187179"/>
              <a:gd name="connsiteX5" fmla="*/ 9388569 w 10080627"/>
              <a:gd name="connsiteY5" fmla="*/ 558 h 5187179"/>
              <a:gd name="connsiteX6" fmla="*/ 9477160 w 10080627"/>
              <a:gd name="connsiteY6" fmla="*/ 59279 h 5187179"/>
              <a:gd name="connsiteX7" fmla="*/ 9484489 w 10080627"/>
              <a:gd name="connsiteY7" fmla="*/ 95586 h 5187179"/>
              <a:gd name="connsiteX8" fmla="*/ 9485755 w 10080627"/>
              <a:gd name="connsiteY8" fmla="*/ 96146 h 5187179"/>
              <a:gd name="connsiteX9" fmla="*/ 9485755 w 10080627"/>
              <a:gd name="connsiteY9" fmla="*/ 315349 h 5187179"/>
              <a:gd name="connsiteX10" fmla="*/ 9544476 w 10080627"/>
              <a:gd name="connsiteY10" fmla="*/ 403940 h 5187179"/>
              <a:gd name="connsiteX11" fmla="*/ 9581895 w 10080627"/>
              <a:gd name="connsiteY11" fmla="*/ 411495 h 5187179"/>
              <a:gd name="connsiteX12" fmla="*/ 10080627 w 10080627"/>
              <a:gd name="connsiteY12" fmla="*/ 412051 h 5187179"/>
              <a:gd name="connsiteX13" fmla="*/ 10080627 w 10080627"/>
              <a:gd name="connsiteY13" fmla="*/ 1620190 h 5187179"/>
              <a:gd name="connsiteX14" fmla="*/ 10080627 w 10080627"/>
              <a:gd name="connsiteY14" fmla="*/ 1648377 h 5187179"/>
              <a:gd name="connsiteX15" fmla="*/ 10080627 w 10080627"/>
              <a:gd name="connsiteY15" fmla="*/ 2090914 h 5187179"/>
              <a:gd name="connsiteX16" fmla="*/ 10080627 w 10080627"/>
              <a:gd name="connsiteY16" fmla="*/ 2856516 h 5187179"/>
              <a:gd name="connsiteX17" fmla="*/ 10080627 w 10080627"/>
              <a:gd name="connsiteY17" fmla="*/ 3299052 h 5187179"/>
              <a:gd name="connsiteX18" fmla="*/ 10080627 w 10080627"/>
              <a:gd name="connsiteY18" fmla="*/ 3327240 h 5187179"/>
              <a:gd name="connsiteX19" fmla="*/ 10080627 w 10080627"/>
              <a:gd name="connsiteY19" fmla="*/ 4535378 h 5187179"/>
              <a:gd name="connsiteX20" fmla="*/ 10080626 w 10080627"/>
              <a:gd name="connsiteY20" fmla="*/ 4535378 h 5187179"/>
              <a:gd name="connsiteX21" fmla="*/ 10080626 w 10080627"/>
              <a:gd name="connsiteY21" fmla="*/ 5187179 h 5187179"/>
              <a:gd name="connsiteX22" fmla="*/ 0 w 10080627"/>
              <a:gd name="connsiteY22" fmla="*/ 5187179 h 5187179"/>
              <a:gd name="connsiteX23" fmla="*/ 0 w 10080627"/>
              <a:gd name="connsiteY23" fmla="*/ 415805 h 5187179"/>
              <a:gd name="connsiteX24" fmla="*/ 1 w 10080627"/>
              <a:gd name="connsiteY24" fmla="*/ 415805 h 5187179"/>
              <a:gd name="connsiteX25" fmla="*/ 1 w 10080627"/>
              <a:gd name="connsiteY25" fmla="*/ 412051 h 5187179"/>
              <a:gd name="connsiteX26" fmla="*/ 8496368 w 10080627"/>
              <a:gd name="connsiteY26" fmla="*/ 412050 h 5187179"/>
              <a:gd name="connsiteX27" fmla="*/ 8533789 w 10080627"/>
              <a:gd name="connsiteY27" fmla="*/ 404496 h 5187179"/>
              <a:gd name="connsiteX28" fmla="*/ 8576091 w 10080627"/>
              <a:gd name="connsiteY28" fmla="*/ 369662 h 5187179"/>
              <a:gd name="connsiteX29" fmla="*/ 8587024 w 10080627"/>
              <a:gd name="connsiteY29" fmla="*/ 344275 h 5187179"/>
              <a:gd name="connsiteX30" fmla="*/ 8591746 w 10080627"/>
              <a:gd name="connsiteY30" fmla="*/ 319037 h 5187179"/>
              <a:gd name="connsiteX31" fmla="*/ 8591746 w 10080627"/>
              <a:gd name="connsiteY31" fmla="*/ 327720 h 5187179"/>
              <a:gd name="connsiteX32" fmla="*/ 8592050 w 10080627"/>
              <a:gd name="connsiteY32" fmla="*/ 317411 h 5187179"/>
              <a:gd name="connsiteX33" fmla="*/ 8591746 w 10080627"/>
              <a:gd name="connsiteY33" fmla="*/ 319037 h 5187179"/>
              <a:gd name="connsiteX34" fmla="*/ 8591746 w 10080627"/>
              <a:gd name="connsiteY34" fmla="*/ 96703 h 5187179"/>
              <a:gd name="connsiteX35" fmla="*/ 8687891 w 10080627"/>
              <a:gd name="connsiteY35" fmla="*/ 558 h 5187179"/>
              <a:gd name="connsiteX36" fmla="*/ 8958896 w 10080627"/>
              <a:gd name="connsiteY36" fmla="*/ 558 h 518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80627" h="5187179">
                <a:moveTo>
                  <a:pt x="8961656" y="0"/>
                </a:moveTo>
                <a:lnTo>
                  <a:pt x="8975370" y="558"/>
                </a:lnTo>
                <a:lnTo>
                  <a:pt x="9116587" y="558"/>
                </a:lnTo>
                <a:cubicBezTo>
                  <a:pt x="9116595" y="558"/>
                  <a:pt x="9116601" y="557"/>
                  <a:pt x="9116607" y="557"/>
                </a:cubicBezTo>
                <a:cubicBezTo>
                  <a:pt x="9116609" y="557"/>
                  <a:pt x="9116610" y="558"/>
                  <a:pt x="9116612" y="558"/>
                </a:cubicBezTo>
                <a:lnTo>
                  <a:pt x="9388569" y="558"/>
                </a:lnTo>
                <a:cubicBezTo>
                  <a:pt x="9428395" y="558"/>
                  <a:pt x="9462563" y="24771"/>
                  <a:pt x="9477160" y="59279"/>
                </a:cubicBezTo>
                <a:lnTo>
                  <a:pt x="9484489" y="95586"/>
                </a:lnTo>
                <a:lnTo>
                  <a:pt x="9485755" y="96146"/>
                </a:lnTo>
                <a:lnTo>
                  <a:pt x="9485755" y="315349"/>
                </a:lnTo>
                <a:cubicBezTo>
                  <a:pt x="9485755" y="355175"/>
                  <a:pt x="9509968" y="389343"/>
                  <a:pt x="9544476" y="403940"/>
                </a:cubicBezTo>
                <a:lnTo>
                  <a:pt x="9581895" y="411495"/>
                </a:lnTo>
                <a:lnTo>
                  <a:pt x="10080627" y="412051"/>
                </a:lnTo>
                <a:lnTo>
                  <a:pt x="10080627" y="1620190"/>
                </a:lnTo>
                <a:lnTo>
                  <a:pt x="10080627" y="1648377"/>
                </a:lnTo>
                <a:lnTo>
                  <a:pt x="10080627" y="2090914"/>
                </a:lnTo>
                <a:lnTo>
                  <a:pt x="10080627" y="2856516"/>
                </a:lnTo>
                <a:lnTo>
                  <a:pt x="10080627" y="3299052"/>
                </a:lnTo>
                <a:lnTo>
                  <a:pt x="10080627" y="3327240"/>
                </a:lnTo>
                <a:lnTo>
                  <a:pt x="10080627" y="4535378"/>
                </a:lnTo>
                <a:lnTo>
                  <a:pt x="10080626" y="4535378"/>
                </a:lnTo>
                <a:lnTo>
                  <a:pt x="10080626" y="5187179"/>
                </a:lnTo>
                <a:lnTo>
                  <a:pt x="0" y="5187179"/>
                </a:lnTo>
                <a:lnTo>
                  <a:pt x="0" y="415805"/>
                </a:lnTo>
                <a:lnTo>
                  <a:pt x="1" y="415805"/>
                </a:lnTo>
                <a:lnTo>
                  <a:pt x="1" y="412051"/>
                </a:lnTo>
                <a:lnTo>
                  <a:pt x="8496368" y="412050"/>
                </a:lnTo>
                <a:lnTo>
                  <a:pt x="8533789" y="404496"/>
                </a:lnTo>
                <a:cubicBezTo>
                  <a:pt x="8551043" y="397198"/>
                  <a:pt x="8565722" y="385007"/>
                  <a:pt x="8576091" y="369662"/>
                </a:cubicBezTo>
                <a:cubicBezTo>
                  <a:pt x="8582689" y="361938"/>
                  <a:pt x="8585348" y="353229"/>
                  <a:pt x="8587024" y="344275"/>
                </a:cubicBezTo>
                <a:lnTo>
                  <a:pt x="8591746" y="319037"/>
                </a:lnTo>
                <a:lnTo>
                  <a:pt x="8591746" y="327720"/>
                </a:lnTo>
                <a:cubicBezTo>
                  <a:pt x="8591847" y="328221"/>
                  <a:pt x="8591949" y="316910"/>
                  <a:pt x="8592050" y="317411"/>
                </a:cubicBezTo>
                <a:cubicBezTo>
                  <a:pt x="8591949" y="317954"/>
                  <a:pt x="8591847" y="318496"/>
                  <a:pt x="8591746" y="319037"/>
                </a:cubicBezTo>
                <a:lnTo>
                  <a:pt x="8591746" y="96703"/>
                </a:lnTo>
                <a:cubicBezTo>
                  <a:pt x="8591746" y="43604"/>
                  <a:pt x="8634792" y="558"/>
                  <a:pt x="8687891" y="558"/>
                </a:cubicBezTo>
                <a:lnTo>
                  <a:pt x="8958896" y="558"/>
                </a:lnTo>
                <a:close/>
              </a:path>
            </a:pathLst>
          </a:custGeom>
          <a:solidFill>
            <a:schemeClr val="bg1">
              <a:lumMod val="95000"/>
            </a:schemeClr>
          </a:solidFill>
        </p:spPr>
        <p:txBody>
          <a:bodyPr wrap="square" lIns="360000" tIns="0" rIns="360000" bIns="1080000" anchor="ctr" anchorCtr="0">
            <a:noAutofit/>
          </a:bodyPr>
          <a:lstStyle>
            <a:lvl1pPr marL="0" indent="0" algn="ctr">
              <a:buNone/>
              <a:defRPr sz="1200" i="1">
                <a:solidFill>
                  <a:schemeClr val="bg1">
                    <a:lumMod val="50000"/>
                  </a:schemeClr>
                </a:solidFill>
              </a:defRPr>
            </a:lvl1pPr>
          </a:lstStyle>
          <a:p>
            <a:r>
              <a:rPr lang="nl-NL"/>
              <a:t>Klik op onderstaand pictogram </a:t>
            </a:r>
            <a:br>
              <a:rPr lang="nl-NL"/>
            </a:br>
            <a:r>
              <a:rPr lang="nl-NL"/>
              <a:t>om een afbeelding in te voegen</a:t>
            </a:r>
          </a:p>
        </p:txBody>
      </p:sp>
      <p:sp>
        <p:nvSpPr>
          <p:cNvPr id="3" name="Tijdelijke aanduiding voor verticale tekst 2">
            <a:extLst>
              <a:ext uri="{FF2B5EF4-FFF2-40B4-BE49-F238E27FC236}">
                <a16:creationId xmlns:a16="http://schemas.microsoft.com/office/drawing/2014/main" id="{02C148BB-C040-405C-A495-49D7C05839C0}"/>
              </a:ext>
            </a:extLst>
          </p:cNvPr>
          <p:cNvSpPr>
            <a:spLocks noGrp="1" noChangeAspect="1"/>
          </p:cNvSpPr>
          <p:nvPr>
            <p:ph type="body" orient="vert" idx="16" hasCustomPrompt="1"/>
          </p:nvPr>
        </p:nvSpPr>
        <p:spPr>
          <a:xfrm rot="10800000">
            <a:off x="2111373" y="1412874"/>
            <a:ext cx="10067118" cy="3358497"/>
          </a:xfrm>
          <a:prstGeom prst="rect">
            <a:avLst/>
          </a:prstGeom>
          <a:gradFill>
            <a:gsLst>
              <a:gs pos="0">
                <a:schemeClr val="bg1">
                  <a:alpha val="0"/>
                </a:schemeClr>
              </a:gs>
              <a:gs pos="94000">
                <a:schemeClr val="tx1">
                  <a:alpha val="49000"/>
                </a:schemeClr>
              </a:gs>
            </a:gsLst>
            <a:lin ang="16200000" scaled="1"/>
          </a:gradFill>
        </p:spPr>
        <p:txBody>
          <a:bodyPr vert="horz" anchor="ctr"/>
          <a:lstStyle>
            <a:lvl1pPr marL="0" indent="0" algn="ctr">
              <a:buNone/>
              <a:defRPr sz="100">
                <a:solidFill>
                  <a:schemeClr val="tx1">
                    <a:alpha val="0"/>
                  </a:schemeClr>
                </a:solidFill>
              </a:defRPr>
            </a:lvl1pPr>
            <a:lvl2pPr>
              <a:defRPr/>
            </a:lvl2pPr>
            <a:lvl3pPr>
              <a:defRPr/>
            </a:lvl3pPr>
            <a:lvl4pPr>
              <a:defRPr/>
            </a:lvl4pPr>
            <a:lvl5pPr>
              <a:defRPr/>
            </a:lvl5pPr>
            <a:lvl6pPr>
              <a:defRPr/>
            </a:lvl6pPr>
            <a:lvl7pPr>
              <a:defRPr/>
            </a:lvl7pPr>
            <a:lvl8pPr>
              <a:defRPr/>
            </a:lvl8pPr>
            <a:lvl9pPr>
              <a:defRPr/>
            </a:lvl9pPr>
          </a:lstStyle>
          <a:p>
            <a:pPr lvl="0"/>
            <a:r>
              <a:rPr lang="nl-NL" noProof="0"/>
              <a:t> </a:t>
            </a:r>
          </a:p>
        </p:txBody>
      </p:sp>
      <p:sp>
        <p:nvSpPr>
          <p:cNvPr id="7" name="Rechthoek 6">
            <a:extLst>
              <a:ext uri="{FF2B5EF4-FFF2-40B4-BE49-F238E27FC236}">
                <a16:creationId xmlns:a16="http://schemas.microsoft.com/office/drawing/2014/main" id="{9F689BCE-CE60-B5F0-6FE7-DDCE73CE4CDA}"/>
              </a:ext>
            </a:extLst>
          </p:cNvPr>
          <p:cNvSpPr/>
          <p:nvPr userDrawn="1"/>
        </p:nvSpPr>
        <p:spPr>
          <a:xfrm>
            <a:off x="0" y="-425941"/>
            <a:ext cx="843180"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0" cap="none" baseline="0" noProof="0" err="1">
                <a:solidFill>
                  <a:schemeClr val="tx1"/>
                </a:solidFill>
                <a:latin typeface="+mj-lt"/>
              </a:rPr>
              <a:t>Afsluiting</a:t>
            </a:r>
            <a:endParaRPr lang="en-GB" sz="1600" b="0" cap="none" baseline="0" noProof="0">
              <a:solidFill>
                <a:schemeClr val="tx1"/>
              </a:solidFill>
              <a:latin typeface="+mj-lt"/>
            </a:endParaRPr>
          </a:p>
        </p:txBody>
      </p:sp>
      <p:grpSp>
        <p:nvGrpSpPr>
          <p:cNvPr id="56" name="INSTRUCTIE">
            <a:extLst>
              <a:ext uri="{FF2B5EF4-FFF2-40B4-BE49-F238E27FC236}">
                <a16:creationId xmlns:a16="http://schemas.microsoft.com/office/drawing/2014/main" id="{4087387F-35B9-0808-301F-3C141133FA0D}"/>
              </a:ext>
            </a:extLst>
          </p:cNvPr>
          <p:cNvGrpSpPr/>
          <p:nvPr userDrawn="1"/>
        </p:nvGrpSpPr>
        <p:grpSpPr>
          <a:xfrm>
            <a:off x="12377595" y="0"/>
            <a:ext cx="3693386" cy="6857760"/>
            <a:chOff x="-3786437" y="0"/>
            <a:chExt cx="3693386" cy="6857760"/>
          </a:xfrm>
        </p:grpSpPr>
        <p:sp>
          <p:nvSpPr>
            <p:cNvPr id="57" name="Rechthoek 56">
              <a:extLst>
                <a:ext uri="{FF2B5EF4-FFF2-40B4-BE49-F238E27FC236}">
                  <a16:creationId xmlns:a16="http://schemas.microsoft.com/office/drawing/2014/main" id="{74DEE119-1D88-53B0-818A-D72A8E61B9BA}"/>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58" name="INSTRUCTIE">
              <a:extLst>
                <a:ext uri="{FF2B5EF4-FFF2-40B4-BE49-F238E27FC236}">
                  <a16:creationId xmlns:a16="http://schemas.microsoft.com/office/drawing/2014/main" id="{A6E7CF12-1030-C0B1-C825-565F3B92E448}"/>
                </a:ext>
              </a:extLst>
            </p:cNvPr>
            <p:cNvGrpSpPr/>
            <p:nvPr userDrawn="1"/>
          </p:nvGrpSpPr>
          <p:grpSpPr>
            <a:xfrm>
              <a:off x="-3786165" y="0"/>
              <a:ext cx="3693114" cy="6177730"/>
              <a:chOff x="-3786165" y="0"/>
              <a:chExt cx="3693114" cy="6177730"/>
            </a:xfrm>
          </p:grpSpPr>
          <p:sp>
            <p:nvSpPr>
              <p:cNvPr id="59" name="Rechthoek 58">
                <a:extLst>
                  <a:ext uri="{FF2B5EF4-FFF2-40B4-BE49-F238E27FC236}">
                    <a16:creationId xmlns:a16="http://schemas.microsoft.com/office/drawing/2014/main" id="{7AE4F186-76D0-6C75-2C01-2BE8987A6B87}"/>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invoegen/opmaken</a:t>
                </a:r>
              </a:p>
            </p:txBody>
          </p:sp>
          <p:sp>
            <p:nvSpPr>
              <p:cNvPr id="60" name="Ovaal 59">
                <a:extLst>
                  <a:ext uri="{FF2B5EF4-FFF2-40B4-BE49-F238E27FC236}">
                    <a16:creationId xmlns:a16="http://schemas.microsoft.com/office/drawing/2014/main" id="{D02FB1B3-95B0-172E-A98F-B2E6A184684F}"/>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61" name="Rechthoek 60">
                <a:extLst>
                  <a:ext uri="{FF2B5EF4-FFF2-40B4-BE49-F238E27FC236}">
                    <a16:creationId xmlns:a16="http://schemas.microsoft.com/office/drawing/2014/main" id="{3663A26A-0C44-01DF-C787-074A8A073348}"/>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62" name="Groep 61">
                <a:extLst>
                  <a:ext uri="{FF2B5EF4-FFF2-40B4-BE49-F238E27FC236}">
                    <a16:creationId xmlns:a16="http://schemas.microsoft.com/office/drawing/2014/main" id="{F5D91E1A-3827-5452-0259-A1BA63A7883E}"/>
                  </a:ext>
                </a:extLst>
              </p:cNvPr>
              <p:cNvGrpSpPr/>
              <p:nvPr userDrawn="1"/>
            </p:nvGrpSpPr>
            <p:grpSpPr>
              <a:xfrm>
                <a:off x="-3316179" y="1231351"/>
                <a:ext cx="294789" cy="318834"/>
                <a:chOff x="14466489" y="1001522"/>
                <a:chExt cx="290627" cy="314333"/>
              </a:xfrm>
            </p:grpSpPr>
            <p:sp>
              <p:nvSpPr>
                <p:cNvPr id="116" name="Rechthoek 115">
                  <a:extLst>
                    <a:ext uri="{FF2B5EF4-FFF2-40B4-BE49-F238E27FC236}">
                      <a16:creationId xmlns:a16="http://schemas.microsoft.com/office/drawing/2014/main" id="{B6214C82-A454-380F-80B4-58FBFB90C50C}"/>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17" name="Ovaal 116">
                  <a:extLst>
                    <a:ext uri="{FF2B5EF4-FFF2-40B4-BE49-F238E27FC236}">
                      <a16:creationId xmlns:a16="http://schemas.microsoft.com/office/drawing/2014/main" id="{090B4A67-E590-8368-6B96-F421F782CB3F}"/>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18" name="Vrije vorm: vorm 245">
                  <a:extLst>
                    <a:ext uri="{FF2B5EF4-FFF2-40B4-BE49-F238E27FC236}">
                      <a16:creationId xmlns:a16="http://schemas.microsoft.com/office/drawing/2014/main" id="{5CEAEB9E-7211-BEBF-D24E-55F7262EA209}"/>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19" name="Rechthoek: afgeronde hoeken 246">
                  <a:extLst>
                    <a:ext uri="{FF2B5EF4-FFF2-40B4-BE49-F238E27FC236}">
                      <a16:creationId xmlns:a16="http://schemas.microsoft.com/office/drawing/2014/main" id="{1AAF2330-B28E-CA15-7220-F2491FFC038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120" name="Rechte verbindingslijn 119">
                  <a:extLst>
                    <a:ext uri="{FF2B5EF4-FFF2-40B4-BE49-F238E27FC236}">
                      <a16:creationId xmlns:a16="http://schemas.microsoft.com/office/drawing/2014/main" id="{E94BA26E-9A50-F10F-77F2-9E2CE22CE69E}"/>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21" name="Rechte verbindingslijn 120">
                  <a:extLst>
                    <a:ext uri="{FF2B5EF4-FFF2-40B4-BE49-F238E27FC236}">
                      <a16:creationId xmlns:a16="http://schemas.microsoft.com/office/drawing/2014/main" id="{96F57519-8ACA-CBCC-ED15-456D565FA01C}"/>
                    </a:ext>
                  </a:extLst>
                </p:cNvPr>
                <p:cNvCxnSpPr>
                  <a:cxnSpLocks/>
                  <a:stCxn id="11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63" name="Ovaal 62">
                <a:extLst>
                  <a:ext uri="{FF2B5EF4-FFF2-40B4-BE49-F238E27FC236}">
                    <a16:creationId xmlns:a16="http://schemas.microsoft.com/office/drawing/2014/main" id="{6EDE8E54-39FE-D2BF-AD30-F7053930F5D9}"/>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64" name="Rechthoek 63">
                <a:extLst>
                  <a:ext uri="{FF2B5EF4-FFF2-40B4-BE49-F238E27FC236}">
                    <a16:creationId xmlns:a16="http://schemas.microsoft.com/office/drawing/2014/main" id="{916EB3FE-F9E2-AB7E-CF51-D2C437BC9B12}"/>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65" name="Groep 64">
                <a:extLst>
                  <a:ext uri="{FF2B5EF4-FFF2-40B4-BE49-F238E27FC236}">
                    <a16:creationId xmlns:a16="http://schemas.microsoft.com/office/drawing/2014/main" id="{51728FA5-CB46-9EAF-FFF3-6B72929BEEF5}"/>
                  </a:ext>
                </a:extLst>
              </p:cNvPr>
              <p:cNvGrpSpPr/>
              <p:nvPr userDrawn="1"/>
            </p:nvGrpSpPr>
            <p:grpSpPr>
              <a:xfrm>
                <a:off x="-3311319" y="2164285"/>
                <a:ext cx="825500" cy="209550"/>
                <a:chOff x="13504624" y="2482850"/>
                <a:chExt cx="825500" cy="209550"/>
              </a:xfrm>
            </p:grpSpPr>
            <p:sp>
              <p:nvSpPr>
                <p:cNvPr id="113" name="Rechthoek 112">
                  <a:extLst>
                    <a:ext uri="{FF2B5EF4-FFF2-40B4-BE49-F238E27FC236}">
                      <a16:creationId xmlns:a16="http://schemas.microsoft.com/office/drawing/2014/main" id="{4D45799B-1608-44F8-FCEA-1A52F57D6694}"/>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114" name="Rechte verbindingslijn 113">
                  <a:extLst>
                    <a:ext uri="{FF2B5EF4-FFF2-40B4-BE49-F238E27FC236}">
                      <a16:creationId xmlns:a16="http://schemas.microsoft.com/office/drawing/2014/main" id="{548395B4-039E-5724-E3F2-3E5A9209C00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15" name="Gelijkbenige driehoek 242">
                  <a:extLst>
                    <a:ext uri="{FF2B5EF4-FFF2-40B4-BE49-F238E27FC236}">
                      <a16:creationId xmlns:a16="http://schemas.microsoft.com/office/drawing/2014/main" id="{743F014D-71F0-3324-93C6-3F4241DC7C6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66" name="Ovaal 65">
                <a:extLst>
                  <a:ext uri="{FF2B5EF4-FFF2-40B4-BE49-F238E27FC236}">
                    <a16:creationId xmlns:a16="http://schemas.microsoft.com/office/drawing/2014/main" id="{7341835E-63C5-9CF9-949E-573AD64B16E5}"/>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67" name="Rechthoek 66">
                <a:extLst>
                  <a:ext uri="{FF2B5EF4-FFF2-40B4-BE49-F238E27FC236}">
                    <a16:creationId xmlns:a16="http://schemas.microsoft.com/office/drawing/2014/main" id="{359D1DDA-8BB5-B20C-1F85-AEB5C65E6EBB}"/>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68" name="ICOON_info">
                <a:extLst>
                  <a:ext uri="{FF2B5EF4-FFF2-40B4-BE49-F238E27FC236}">
                    <a16:creationId xmlns:a16="http://schemas.microsoft.com/office/drawing/2014/main" id="{B296B125-4402-5090-F64D-24DB469E41EE}"/>
                  </a:ext>
                </a:extLst>
              </p:cNvPr>
              <p:cNvGrpSpPr/>
              <p:nvPr userDrawn="1"/>
            </p:nvGrpSpPr>
            <p:grpSpPr>
              <a:xfrm>
                <a:off x="-376736" y="5894045"/>
                <a:ext cx="283685" cy="283685"/>
                <a:chOff x="-510741" y="5913713"/>
                <a:chExt cx="267555" cy="267555"/>
              </a:xfrm>
            </p:grpSpPr>
            <p:sp>
              <p:nvSpPr>
                <p:cNvPr id="111" name="Ovaal 110">
                  <a:extLst>
                    <a:ext uri="{FF2B5EF4-FFF2-40B4-BE49-F238E27FC236}">
                      <a16:creationId xmlns:a16="http://schemas.microsoft.com/office/drawing/2014/main" id="{08267627-7036-A229-0B96-57F673B4102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112" name="Graphic 163" descr="Informatie">
                  <a:extLst>
                    <a:ext uri="{FF2B5EF4-FFF2-40B4-BE49-F238E27FC236}">
                      <a16:creationId xmlns:a16="http://schemas.microsoft.com/office/drawing/2014/main" id="{AE3B5F16-CFE7-4955-BBA0-9A27C590E9C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sp>
            <p:nvSpPr>
              <p:cNvPr id="69" name="Ovaal 68">
                <a:extLst>
                  <a:ext uri="{FF2B5EF4-FFF2-40B4-BE49-F238E27FC236}">
                    <a16:creationId xmlns:a16="http://schemas.microsoft.com/office/drawing/2014/main" id="{B45FEEA3-BC3D-727B-8B61-84ADE0D100BB}"/>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70" name="Rechthoek 69">
                <a:extLst>
                  <a:ext uri="{FF2B5EF4-FFF2-40B4-BE49-F238E27FC236}">
                    <a16:creationId xmlns:a16="http://schemas.microsoft.com/office/drawing/2014/main" id="{ECF72408-4B22-13E2-9500-F5035B27BE4C}"/>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71" name="Groep 70">
                <a:extLst>
                  <a:ext uri="{FF2B5EF4-FFF2-40B4-BE49-F238E27FC236}">
                    <a16:creationId xmlns:a16="http://schemas.microsoft.com/office/drawing/2014/main" id="{CDB06D1A-18EE-7C10-797B-29C6771D1F38}"/>
                  </a:ext>
                </a:extLst>
              </p:cNvPr>
              <p:cNvGrpSpPr/>
              <p:nvPr userDrawn="1"/>
            </p:nvGrpSpPr>
            <p:grpSpPr>
              <a:xfrm>
                <a:off x="-3408294" y="5236167"/>
                <a:ext cx="622283" cy="612919"/>
                <a:chOff x="12617641" y="3403239"/>
                <a:chExt cx="752963" cy="741634"/>
              </a:xfrm>
            </p:grpSpPr>
            <p:grpSp>
              <p:nvGrpSpPr>
                <p:cNvPr id="95" name="Groep 94">
                  <a:extLst>
                    <a:ext uri="{FF2B5EF4-FFF2-40B4-BE49-F238E27FC236}">
                      <a16:creationId xmlns:a16="http://schemas.microsoft.com/office/drawing/2014/main" id="{411F47C9-115A-148E-5A81-2F72C966A18D}"/>
                    </a:ext>
                  </a:extLst>
                </p:cNvPr>
                <p:cNvGrpSpPr/>
                <p:nvPr userDrawn="1"/>
              </p:nvGrpSpPr>
              <p:grpSpPr>
                <a:xfrm>
                  <a:off x="12771550" y="3403239"/>
                  <a:ext cx="467156" cy="448491"/>
                  <a:chOff x="12782177" y="3403239"/>
                  <a:chExt cx="467156" cy="448491"/>
                </a:xfrm>
              </p:grpSpPr>
              <p:grpSp>
                <p:nvGrpSpPr>
                  <p:cNvPr id="98" name="Groep 97">
                    <a:extLst>
                      <a:ext uri="{FF2B5EF4-FFF2-40B4-BE49-F238E27FC236}">
                        <a16:creationId xmlns:a16="http://schemas.microsoft.com/office/drawing/2014/main" id="{16F3A770-B468-1C84-179C-6094796C5925}"/>
                      </a:ext>
                    </a:extLst>
                  </p:cNvPr>
                  <p:cNvGrpSpPr/>
                  <p:nvPr userDrawn="1"/>
                </p:nvGrpSpPr>
                <p:grpSpPr>
                  <a:xfrm>
                    <a:off x="12782177" y="3403239"/>
                    <a:ext cx="412972" cy="396132"/>
                    <a:chOff x="13554906" y="3320109"/>
                    <a:chExt cx="443912" cy="425811"/>
                  </a:xfrm>
                </p:grpSpPr>
                <p:grpSp>
                  <p:nvGrpSpPr>
                    <p:cNvPr id="105" name="Groep 104">
                      <a:extLst>
                        <a:ext uri="{FF2B5EF4-FFF2-40B4-BE49-F238E27FC236}">
                          <a16:creationId xmlns:a16="http://schemas.microsoft.com/office/drawing/2014/main" id="{52D7DA41-0741-05FE-4CF0-9ABA22BE0B0F}"/>
                        </a:ext>
                      </a:extLst>
                    </p:cNvPr>
                    <p:cNvGrpSpPr/>
                    <p:nvPr userDrawn="1"/>
                  </p:nvGrpSpPr>
                  <p:grpSpPr>
                    <a:xfrm>
                      <a:off x="13554906" y="3320109"/>
                      <a:ext cx="443912" cy="425811"/>
                      <a:chOff x="12909684" y="1276143"/>
                      <a:chExt cx="443912" cy="425811"/>
                    </a:xfrm>
                  </p:grpSpPr>
                  <p:sp>
                    <p:nvSpPr>
                      <p:cNvPr id="108" name="Rechthoek 107">
                        <a:extLst>
                          <a:ext uri="{FF2B5EF4-FFF2-40B4-BE49-F238E27FC236}">
                            <a16:creationId xmlns:a16="http://schemas.microsoft.com/office/drawing/2014/main" id="{794E6BF7-59A8-8478-B9C3-4B98B783C388}"/>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09" name="Rechthoek 108">
                        <a:extLst>
                          <a:ext uri="{FF2B5EF4-FFF2-40B4-BE49-F238E27FC236}">
                            <a16:creationId xmlns:a16="http://schemas.microsoft.com/office/drawing/2014/main" id="{3785019D-0F2B-CD30-3E96-DA5B9442444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10" name="Ovaal 109">
                        <a:extLst>
                          <a:ext uri="{FF2B5EF4-FFF2-40B4-BE49-F238E27FC236}">
                            <a16:creationId xmlns:a16="http://schemas.microsoft.com/office/drawing/2014/main" id="{676B8D3E-C1D0-1C6D-A74D-8A1254403285}"/>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106" name="Afbeelding 105">
                      <a:extLst>
                        <a:ext uri="{FF2B5EF4-FFF2-40B4-BE49-F238E27FC236}">
                          <a16:creationId xmlns:a16="http://schemas.microsoft.com/office/drawing/2014/main" id="{3EA4801B-15F9-9D28-5F91-6086D7773E36}"/>
                        </a:ext>
                      </a:extLst>
                    </p:cNvPr>
                    <p:cNvPicPr>
                      <a:picLocks noChangeAspect="1"/>
                    </p:cNvPicPr>
                    <p:nvPr userDrawn="1"/>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107" name="Afbeelding 106">
                      <a:extLst>
                        <a:ext uri="{FF2B5EF4-FFF2-40B4-BE49-F238E27FC236}">
                          <a16:creationId xmlns:a16="http://schemas.microsoft.com/office/drawing/2014/main" id="{9659FF4C-1BFD-7462-CA7E-0E7833A60965}"/>
                        </a:ext>
                      </a:extLst>
                    </p:cNvPr>
                    <p:cNvPicPr>
                      <a:picLocks noChangeAspect="1"/>
                    </p:cNvPicPr>
                    <p:nvPr userDrawn="1"/>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99" name="Groep 98">
                    <a:extLst>
                      <a:ext uri="{FF2B5EF4-FFF2-40B4-BE49-F238E27FC236}">
                        <a16:creationId xmlns:a16="http://schemas.microsoft.com/office/drawing/2014/main" id="{10EB0FB8-4F58-256B-F35A-78F2706B5DE1}"/>
                      </a:ext>
                    </a:extLst>
                  </p:cNvPr>
                  <p:cNvGrpSpPr/>
                  <p:nvPr userDrawn="1"/>
                </p:nvGrpSpPr>
                <p:grpSpPr>
                  <a:xfrm>
                    <a:off x="13103513" y="3705268"/>
                    <a:ext cx="145820" cy="146462"/>
                    <a:chOff x="13096169" y="3602278"/>
                    <a:chExt cx="145820" cy="146462"/>
                  </a:xfrm>
                </p:grpSpPr>
                <p:sp>
                  <p:nvSpPr>
                    <p:cNvPr id="103" name="Rechthoek 102">
                      <a:extLst>
                        <a:ext uri="{FF2B5EF4-FFF2-40B4-BE49-F238E27FC236}">
                          <a16:creationId xmlns:a16="http://schemas.microsoft.com/office/drawing/2014/main" id="{0421B124-2C5C-E314-4D4A-1CC91108EFF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04" name="Rechthoek 103">
                      <a:extLst>
                        <a:ext uri="{FF2B5EF4-FFF2-40B4-BE49-F238E27FC236}">
                          <a16:creationId xmlns:a16="http://schemas.microsoft.com/office/drawing/2014/main" id="{CD1F6BD4-E3AE-30D4-DC00-B2678DF56DE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00" name="Groep 99">
                    <a:extLst>
                      <a:ext uri="{FF2B5EF4-FFF2-40B4-BE49-F238E27FC236}">
                        <a16:creationId xmlns:a16="http://schemas.microsoft.com/office/drawing/2014/main" id="{F2837FAB-CDE1-D73D-0DCE-0AC282645401}"/>
                      </a:ext>
                    </a:extLst>
                  </p:cNvPr>
                  <p:cNvGrpSpPr/>
                  <p:nvPr userDrawn="1"/>
                </p:nvGrpSpPr>
                <p:grpSpPr>
                  <a:xfrm rot="10800000">
                    <a:off x="13061402" y="3665637"/>
                    <a:ext cx="145820" cy="146462"/>
                    <a:chOff x="13096169" y="3602278"/>
                    <a:chExt cx="145820" cy="146462"/>
                  </a:xfrm>
                </p:grpSpPr>
                <p:sp>
                  <p:nvSpPr>
                    <p:cNvPr id="101" name="Rechthoek 100">
                      <a:extLst>
                        <a:ext uri="{FF2B5EF4-FFF2-40B4-BE49-F238E27FC236}">
                          <a16:creationId xmlns:a16="http://schemas.microsoft.com/office/drawing/2014/main" id="{0104C97E-3715-8E57-3378-8F8BE8FD308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02" name="Rechthoek 101">
                      <a:extLst>
                        <a:ext uri="{FF2B5EF4-FFF2-40B4-BE49-F238E27FC236}">
                          <a16:creationId xmlns:a16="http://schemas.microsoft.com/office/drawing/2014/main" id="{1D894E1B-CFBD-40BD-0DD8-46EEDA9289C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96" name="Rechthoek 95">
                  <a:extLst>
                    <a:ext uri="{FF2B5EF4-FFF2-40B4-BE49-F238E27FC236}">
                      <a16:creationId xmlns:a16="http://schemas.microsoft.com/office/drawing/2014/main" id="{4EA4C7F3-A841-DDE8-C349-4BC16A887FEC}"/>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97" name="Gelijkbenige driehoek 224">
                  <a:extLst>
                    <a:ext uri="{FF2B5EF4-FFF2-40B4-BE49-F238E27FC236}">
                      <a16:creationId xmlns:a16="http://schemas.microsoft.com/office/drawing/2014/main" id="{71EE4959-C757-A224-C399-7D281C4A5D68}"/>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72" name="Rechthoek 71">
                <a:extLst>
                  <a:ext uri="{FF2B5EF4-FFF2-40B4-BE49-F238E27FC236}">
                    <a16:creationId xmlns:a16="http://schemas.microsoft.com/office/drawing/2014/main" id="{96E2490B-AB23-6BBA-713C-2DA250B315AF}"/>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rgbClr val="211F26"/>
                  </a:solidFill>
                  <a:latin typeface="Calibri" panose="020F0502020204030204" pitchFamily="34" charset="0"/>
                  <a:cs typeface="Calibri" panose="020F0502020204030204" pitchFamily="34" charset="0"/>
                </a:endParaRPr>
              </a:p>
            </p:txBody>
          </p:sp>
          <p:grpSp>
            <p:nvGrpSpPr>
              <p:cNvPr id="73" name="Groep 72">
                <a:extLst>
                  <a:ext uri="{FF2B5EF4-FFF2-40B4-BE49-F238E27FC236}">
                    <a16:creationId xmlns:a16="http://schemas.microsoft.com/office/drawing/2014/main" id="{66E48023-88DB-7C47-DDCB-701C456F0729}"/>
                  </a:ext>
                </a:extLst>
              </p:cNvPr>
              <p:cNvGrpSpPr/>
              <p:nvPr userDrawn="1"/>
            </p:nvGrpSpPr>
            <p:grpSpPr>
              <a:xfrm>
                <a:off x="-2485819" y="3399207"/>
                <a:ext cx="1222990" cy="563933"/>
                <a:chOff x="-2485819" y="3399207"/>
                <a:chExt cx="1222990" cy="563933"/>
              </a:xfrm>
            </p:grpSpPr>
            <p:sp>
              <p:nvSpPr>
                <p:cNvPr id="74" name="Rechthoek 73">
                  <a:extLst>
                    <a:ext uri="{FF2B5EF4-FFF2-40B4-BE49-F238E27FC236}">
                      <a16:creationId xmlns:a16="http://schemas.microsoft.com/office/drawing/2014/main" id="{3F9092B2-542F-436D-074E-88A863D0AF80}"/>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1B3F0D09-E615-E671-D15A-EC11F9BA6652}"/>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76" name="Groep 75">
                  <a:extLst>
                    <a:ext uri="{FF2B5EF4-FFF2-40B4-BE49-F238E27FC236}">
                      <a16:creationId xmlns:a16="http://schemas.microsoft.com/office/drawing/2014/main" id="{FB2D3311-BF9C-0EA2-0733-9D6B3F14B8E2}"/>
                    </a:ext>
                  </a:extLst>
                </p:cNvPr>
                <p:cNvGrpSpPr/>
                <p:nvPr userDrawn="1"/>
              </p:nvGrpSpPr>
              <p:grpSpPr>
                <a:xfrm>
                  <a:off x="-2403869" y="3460544"/>
                  <a:ext cx="155951" cy="131922"/>
                  <a:chOff x="12968836" y="3354170"/>
                  <a:chExt cx="404806" cy="342433"/>
                </a:xfrm>
              </p:grpSpPr>
              <p:sp>
                <p:nvSpPr>
                  <p:cNvPr id="89" name="Rechthoek: afgeronde hoeken 216">
                    <a:extLst>
                      <a:ext uri="{FF2B5EF4-FFF2-40B4-BE49-F238E27FC236}">
                        <a16:creationId xmlns:a16="http://schemas.microsoft.com/office/drawing/2014/main" id="{A7F3C635-6C00-D8FC-D844-67B157BC4BAF}"/>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90" name="Rechthoek 89">
                    <a:extLst>
                      <a:ext uri="{FF2B5EF4-FFF2-40B4-BE49-F238E27FC236}">
                        <a16:creationId xmlns:a16="http://schemas.microsoft.com/office/drawing/2014/main" id="{65C21F70-F7B2-5422-5B58-6240825E9E85}"/>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91" name="Rechthoek 90">
                    <a:extLst>
                      <a:ext uri="{FF2B5EF4-FFF2-40B4-BE49-F238E27FC236}">
                        <a16:creationId xmlns:a16="http://schemas.microsoft.com/office/drawing/2014/main" id="{85FB6478-3EC9-10DE-5DAF-43BDE9D16CA7}"/>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92" name="Rechthoek 91">
                    <a:extLst>
                      <a:ext uri="{FF2B5EF4-FFF2-40B4-BE49-F238E27FC236}">
                        <a16:creationId xmlns:a16="http://schemas.microsoft.com/office/drawing/2014/main" id="{F86DCA4F-EFE4-8B57-1335-DE7359B01EF3}"/>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93" name="Rechthoek 92">
                    <a:extLst>
                      <a:ext uri="{FF2B5EF4-FFF2-40B4-BE49-F238E27FC236}">
                        <a16:creationId xmlns:a16="http://schemas.microsoft.com/office/drawing/2014/main" id="{D8600279-764C-2411-C1A5-28AA204ACC56}"/>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94" name="Rechthoek 93">
                    <a:extLst>
                      <a:ext uri="{FF2B5EF4-FFF2-40B4-BE49-F238E27FC236}">
                        <a16:creationId xmlns:a16="http://schemas.microsoft.com/office/drawing/2014/main" id="{5E546318-30ED-0750-0F21-932EF1EC4836}"/>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77" name="Groep 76">
                  <a:extLst>
                    <a:ext uri="{FF2B5EF4-FFF2-40B4-BE49-F238E27FC236}">
                      <a16:creationId xmlns:a16="http://schemas.microsoft.com/office/drawing/2014/main" id="{42939814-C541-5082-2872-793F6B4B0431}"/>
                    </a:ext>
                  </a:extLst>
                </p:cNvPr>
                <p:cNvGrpSpPr/>
                <p:nvPr userDrawn="1"/>
              </p:nvGrpSpPr>
              <p:grpSpPr>
                <a:xfrm>
                  <a:off x="-2423424" y="3690208"/>
                  <a:ext cx="166739" cy="218963"/>
                  <a:chOff x="12940828" y="3950597"/>
                  <a:chExt cx="432813" cy="568367"/>
                </a:xfrm>
              </p:grpSpPr>
              <p:grpSp>
                <p:nvGrpSpPr>
                  <p:cNvPr id="81" name="Groep 80">
                    <a:extLst>
                      <a:ext uri="{FF2B5EF4-FFF2-40B4-BE49-F238E27FC236}">
                        <a16:creationId xmlns:a16="http://schemas.microsoft.com/office/drawing/2014/main" id="{16BA10E4-0541-DC53-63D8-DE236F54C563}"/>
                      </a:ext>
                    </a:extLst>
                  </p:cNvPr>
                  <p:cNvGrpSpPr/>
                  <p:nvPr userDrawn="1"/>
                </p:nvGrpSpPr>
                <p:grpSpPr>
                  <a:xfrm>
                    <a:off x="13000382" y="4006891"/>
                    <a:ext cx="373259" cy="315747"/>
                    <a:chOff x="12968836" y="3354170"/>
                    <a:chExt cx="404806" cy="342433"/>
                  </a:xfrm>
                </p:grpSpPr>
                <p:sp>
                  <p:nvSpPr>
                    <p:cNvPr id="83" name="Rechthoek: afgeronde hoeken 210">
                      <a:extLst>
                        <a:ext uri="{FF2B5EF4-FFF2-40B4-BE49-F238E27FC236}">
                          <a16:creationId xmlns:a16="http://schemas.microsoft.com/office/drawing/2014/main" id="{8FF1378D-874A-8613-C971-7E0C080BAFFC}"/>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84" name="Rechthoek 83">
                      <a:extLst>
                        <a:ext uri="{FF2B5EF4-FFF2-40B4-BE49-F238E27FC236}">
                          <a16:creationId xmlns:a16="http://schemas.microsoft.com/office/drawing/2014/main" id="{9B3FCE8D-B0A9-40E6-C4B8-2D13F2A59E12}"/>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85" name="Rechthoek 84">
                      <a:extLst>
                        <a:ext uri="{FF2B5EF4-FFF2-40B4-BE49-F238E27FC236}">
                          <a16:creationId xmlns:a16="http://schemas.microsoft.com/office/drawing/2014/main" id="{6B5C9FB7-09BE-988C-9EED-36A4CC074DCB}"/>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86" name="Rechthoek 85">
                      <a:extLst>
                        <a:ext uri="{FF2B5EF4-FFF2-40B4-BE49-F238E27FC236}">
                          <a16:creationId xmlns:a16="http://schemas.microsoft.com/office/drawing/2014/main" id="{929CC4A2-F49E-29B1-28BF-6A1194EB5C51}"/>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87" name="Rechthoek 86">
                      <a:extLst>
                        <a:ext uri="{FF2B5EF4-FFF2-40B4-BE49-F238E27FC236}">
                          <a16:creationId xmlns:a16="http://schemas.microsoft.com/office/drawing/2014/main" id="{08388FDA-F27B-95BA-7972-06090F33B98F}"/>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88" name="Rechthoek 87">
                      <a:extLst>
                        <a:ext uri="{FF2B5EF4-FFF2-40B4-BE49-F238E27FC236}">
                          <a16:creationId xmlns:a16="http://schemas.microsoft.com/office/drawing/2014/main" id="{AE46188A-1028-175E-7629-EF494AA8E32B}"/>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82" name="Boog 81">
                    <a:extLst>
                      <a:ext uri="{FF2B5EF4-FFF2-40B4-BE49-F238E27FC236}">
                        <a16:creationId xmlns:a16="http://schemas.microsoft.com/office/drawing/2014/main" id="{2B726BC8-F1D5-0B2C-8755-A63C7E080F63}"/>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sp>
              <p:nvSpPr>
                <p:cNvPr id="78" name="Tekstvak 77">
                  <a:extLst>
                    <a:ext uri="{FF2B5EF4-FFF2-40B4-BE49-F238E27FC236}">
                      <a16:creationId xmlns:a16="http://schemas.microsoft.com/office/drawing/2014/main" id="{3B0D5AA8-6B5D-415B-1BB4-8207DC6C3A4D}"/>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Indeling</a:t>
                  </a:r>
                </a:p>
              </p:txBody>
            </p:sp>
            <p:sp>
              <p:nvSpPr>
                <p:cNvPr id="79" name="Tekstvak 78">
                  <a:extLst>
                    <a:ext uri="{FF2B5EF4-FFF2-40B4-BE49-F238E27FC236}">
                      <a16:creationId xmlns:a16="http://schemas.microsoft.com/office/drawing/2014/main" id="{C488498F-1229-660F-02CB-81059784E7BC}"/>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Dia Herstellen</a:t>
                  </a:r>
                </a:p>
              </p:txBody>
            </p:sp>
            <p:sp>
              <p:nvSpPr>
                <p:cNvPr id="80" name="Vrije vorm: vorm 207">
                  <a:extLst>
                    <a:ext uri="{FF2B5EF4-FFF2-40B4-BE49-F238E27FC236}">
                      <a16:creationId xmlns:a16="http://schemas.microsoft.com/office/drawing/2014/main" id="{143FB8CE-D6E8-41D2-0B0A-76D4383EC308}"/>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grpSp>
      </p:grpSp>
      <p:sp>
        <p:nvSpPr>
          <p:cNvPr id="5" name="Rechthoek 4">
            <a:extLst>
              <a:ext uri="{FF2B5EF4-FFF2-40B4-BE49-F238E27FC236}">
                <a16:creationId xmlns:a16="http://schemas.microsoft.com/office/drawing/2014/main" id="{FA3177FD-9ED1-0760-B4DB-B72ACF65C7B9}"/>
              </a:ext>
            </a:extLst>
          </p:cNvPr>
          <p:cNvSpPr/>
          <p:nvPr userDrawn="1"/>
        </p:nvSpPr>
        <p:spPr>
          <a:xfrm>
            <a:off x="0" y="0"/>
            <a:ext cx="2111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descr="Afbeelding met tekst&#10;&#10;Automatisch gegenereerde beschrijving">
            <a:extLst>
              <a:ext uri="{FF2B5EF4-FFF2-40B4-BE49-F238E27FC236}">
                <a16:creationId xmlns:a16="http://schemas.microsoft.com/office/drawing/2014/main" id="{E3C1F4BC-A60F-D406-FDD5-39F3BD83C37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603" y="5102936"/>
            <a:ext cx="1804428" cy="1111201"/>
          </a:xfrm>
          <a:prstGeom prst="rect">
            <a:avLst/>
          </a:prstGeom>
        </p:spPr>
      </p:pic>
      <p:grpSp>
        <p:nvGrpSpPr>
          <p:cNvPr id="12" name="INSTRUCTIE">
            <a:extLst>
              <a:ext uri="{FF2B5EF4-FFF2-40B4-BE49-F238E27FC236}">
                <a16:creationId xmlns:a16="http://schemas.microsoft.com/office/drawing/2014/main" id="{A8043F80-8F31-8F83-6791-EE486354AE3A}"/>
              </a:ext>
            </a:extLst>
          </p:cNvPr>
          <p:cNvGrpSpPr/>
          <p:nvPr userDrawn="1"/>
        </p:nvGrpSpPr>
        <p:grpSpPr>
          <a:xfrm>
            <a:off x="12274716" y="-1461517"/>
            <a:ext cx="3695970" cy="1277747"/>
            <a:chOff x="-3889316" y="-1461517"/>
            <a:chExt cx="3695970" cy="1277747"/>
          </a:xfrm>
        </p:grpSpPr>
        <p:sp>
          <p:nvSpPr>
            <p:cNvPr id="13" name="Rechthoek 12">
              <a:extLst>
                <a:ext uri="{FF2B5EF4-FFF2-40B4-BE49-F238E27FC236}">
                  <a16:creationId xmlns:a16="http://schemas.microsoft.com/office/drawing/2014/main" id="{33A07BEB-D00B-4E05-1CB1-B4F8FA605038}"/>
                </a:ext>
              </a:extLst>
            </p:cNvPr>
            <p:cNvSpPr/>
            <p:nvPr userDrawn="1"/>
          </p:nvSpPr>
          <p:spPr>
            <a:xfrm>
              <a:off x="-3786437" y="-1461517"/>
              <a:ext cx="3593091" cy="127774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a:t>
              </a:r>
            </a:p>
          </p:txBody>
        </p:sp>
        <p:sp>
          <p:nvSpPr>
            <p:cNvPr id="14" name="Rechthoek 13">
              <a:extLst>
                <a:ext uri="{FF2B5EF4-FFF2-40B4-BE49-F238E27FC236}">
                  <a16:creationId xmlns:a16="http://schemas.microsoft.com/office/drawing/2014/main" id="{7166EA85-9AA8-5D8B-0B24-8CB65F56A4EF}"/>
                </a:ext>
              </a:extLst>
            </p:cNvPr>
            <p:cNvSpPr/>
            <p:nvPr userDrawn="1"/>
          </p:nvSpPr>
          <p:spPr>
            <a:xfrm>
              <a:off x="-3603859" y="-993610"/>
              <a:ext cx="3229126" cy="65743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het invoegkader van de afbeelding door op het lipje hiernaast te klikken.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‘Afbeeldingen’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selecteer de gewenste afbeelding 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5" name="Gelijkbenige driehoek 269">
              <a:extLst>
                <a:ext uri="{FF2B5EF4-FFF2-40B4-BE49-F238E27FC236}">
                  <a16:creationId xmlns:a16="http://schemas.microsoft.com/office/drawing/2014/main" id="{180F1A31-4CE8-1160-5FF1-70F58CF9CAD7}"/>
                </a:ext>
              </a:extLst>
            </p:cNvPr>
            <p:cNvSpPr/>
            <p:nvPr userDrawn="1"/>
          </p:nvSpPr>
          <p:spPr>
            <a:xfrm rot="16200000" flipH="1">
              <a:off x="-3925504" y="-351896"/>
              <a:ext cx="175255" cy="1028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sp>
        <p:nvSpPr>
          <p:cNvPr id="10" name="Tijdelijke aanduiding voor tekst 9">
            <a:extLst>
              <a:ext uri="{FF2B5EF4-FFF2-40B4-BE49-F238E27FC236}">
                <a16:creationId xmlns:a16="http://schemas.microsoft.com/office/drawing/2014/main" id="{D0F08BC3-CC95-453A-55CF-6167C8255D77}"/>
              </a:ext>
            </a:extLst>
          </p:cNvPr>
          <p:cNvSpPr>
            <a:spLocks noGrp="1"/>
          </p:cNvSpPr>
          <p:nvPr>
            <p:ph type="body" sz="quarter" idx="17" hasCustomPrompt="1"/>
          </p:nvPr>
        </p:nvSpPr>
        <p:spPr>
          <a:xfrm>
            <a:off x="2806697" y="5840998"/>
            <a:ext cx="1920875" cy="387532"/>
          </a:xfrm>
        </p:spPr>
        <p:txBody>
          <a:bodyPr anchor="b"/>
          <a:lstStyle>
            <a:lvl1pPr marL="0" indent="0">
              <a:buFontTx/>
              <a:buNone/>
              <a:defRPr sz="2000"/>
            </a:lvl1pPr>
          </a:lstStyle>
          <a:p>
            <a:pPr lvl="0"/>
            <a:r>
              <a:rPr lang="nl-NL"/>
              <a:t>www.trimbos.nl</a:t>
            </a:r>
          </a:p>
        </p:txBody>
      </p:sp>
    </p:spTree>
    <p:extLst>
      <p:ext uri="{BB962C8B-B14F-4D97-AF65-F5344CB8AC3E}">
        <p14:creationId xmlns:p14="http://schemas.microsoft.com/office/powerpoint/2010/main" val="23562912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childTnLst>
                                </p:cTn>
                              </p:par>
                              <p:par>
                                <p:cTn id="12" presetID="2" presetClass="entr" presetSubtype="1" decel="50000"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additive="base">
                                        <p:cTn id="14" dur="750" fill="hold"/>
                                        <p:tgtEl>
                                          <p:spTgt spid="41"/>
                                        </p:tgtEl>
                                        <p:attrNameLst>
                                          <p:attrName>ppt_x</p:attrName>
                                        </p:attrNameLst>
                                      </p:cBhvr>
                                      <p:tavLst>
                                        <p:tav tm="0">
                                          <p:val>
                                            <p:strVal val="#ppt_x"/>
                                          </p:val>
                                        </p:tav>
                                        <p:tav tm="100000">
                                          <p:val>
                                            <p:strVal val="#ppt_x"/>
                                          </p:val>
                                        </p:tav>
                                      </p:tavLst>
                                    </p:anim>
                                    <p:anim calcmode="lin" valueType="num">
                                      <p:cBhvr additive="base">
                                        <p:cTn id="15" dur="750" fill="hold"/>
                                        <p:tgtEl>
                                          <p:spTgt spid="41"/>
                                        </p:tgtEl>
                                        <p:attrNameLst>
                                          <p:attrName>ppt_y</p:attrName>
                                        </p:attrNameLst>
                                      </p:cBhvr>
                                      <p:tavLst>
                                        <p:tav tm="0">
                                          <p:val>
                                            <p:strVal val="0-#ppt_h/2"/>
                                          </p:val>
                                        </p:tav>
                                        <p:tav tm="100000">
                                          <p:val>
                                            <p:strVal val="#ppt_y"/>
                                          </p:val>
                                        </p:tav>
                                      </p:tavLst>
                                    </p:anim>
                                  </p:childTnLst>
                                </p:cTn>
                              </p:par>
                              <p:par>
                                <p:cTn id="16" presetID="2" presetClass="entr" presetSubtype="1" decel="5000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750" fill="hold"/>
                                        <p:tgtEl>
                                          <p:spTgt spid="3"/>
                                        </p:tgtEl>
                                        <p:attrNameLst>
                                          <p:attrName>ppt_x</p:attrName>
                                        </p:attrNameLst>
                                      </p:cBhvr>
                                      <p:tavLst>
                                        <p:tav tm="0">
                                          <p:val>
                                            <p:strVal val="#ppt_x"/>
                                          </p:val>
                                        </p:tav>
                                        <p:tav tm="100000">
                                          <p:val>
                                            <p:strVal val="#ppt_x"/>
                                          </p:val>
                                        </p:tav>
                                      </p:tavLst>
                                    </p:anim>
                                    <p:anim calcmode="lin" valueType="num">
                                      <p:cBhvr additive="base">
                                        <p:cTn id="19" dur="75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 grpId="0" animBg="1">
        <p:tmplLst>
          <p:tmpl>
            <p:tnLst>
              <p:par>
                <p:cTn presetID="2" presetClass="entr" presetSubtype="1"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0-#ppt_h/2"/>
                          </p:val>
                        </p:tav>
                        <p:tav tm="100000">
                          <p:val>
                            <p:strVal val="#ppt_y"/>
                          </p:val>
                        </p:tav>
                      </p:tavLst>
                    </p:anim>
                  </p:childTnLst>
                </p:cTn>
              </p:par>
            </p:tnLst>
          </p:tmpl>
        </p:tmplLst>
      </p:bldP>
      <p:bldP spid="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DEO INSTRUCTION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CA18EC4-804D-4808-8B65-E52021455D69}"/>
              </a:ext>
            </a:extLst>
          </p:cNvPr>
          <p:cNvSpPr/>
          <p:nvPr userDrawn="1"/>
        </p:nvSpPr>
        <p:spPr>
          <a:xfrm>
            <a:off x="0" y="0"/>
            <a:ext cx="12192000" cy="68579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Segoe UI" panose="020B0502040204020203" pitchFamily="34" charset="0"/>
              <a:cs typeface="Segoe UI" panose="020B0502040204020203" pitchFamily="34" charset="0"/>
            </a:endParaRPr>
          </a:p>
        </p:txBody>
      </p:sp>
      <p:sp>
        <p:nvSpPr>
          <p:cNvPr id="112" name="DARKGREY">
            <a:extLst>
              <a:ext uri="{FF2B5EF4-FFF2-40B4-BE49-F238E27FC236}">
                <a16:creationId xmlns:a16="http://schemas.microsoft.com/office/drawing/2014/main" id="{D3243535-34CE-4992-8CA7-03EA29485429}"/>
              </a:ext>
            </a:extLst>
          </p:cNvPr>
          <p:cNvSpPr/>
          <p:nvPr userDrawn="1"/>
        </p:nvSpPr>
        <p:spPr>
          <a:xfrm>
            <a:off x="0" y="1"/>
            <a:ext cx="5929395" cy="6866964"/>
          </a:xfrm>
          <a:custGeom>
            <a:avLst/>
            <a:gdLst>
              <a:gd name="connsiteX0" fmla="*/ 0 w 5929395"/>
              <a:gd name="connsiteY0" fmla="*/ 0 h 6866964"/>
              <a:gd name="connsiteX1" fmla="*/ 1174299 w 5929395"/>
              <a:gd name="connsiteY1" fmla="*/ 0 h 6866964"/>
              <a:gd name="connsiteX2" fmla="*/ 4022448 w 5929395"/>
              <a:gd name="connsiteY2" fmla="*/ 0 h 6866964"/>
              <a:gd name="connsiteX3" fmla="*/ 5196747 w 5929395"/>
              <a:gd name="connsiteY3" fmla="*/ 0 h 6866964"/>
              <a:gd name="connsiteX4" fmla="*/ 5271120 w 5929395"/>
              <a:gd name="connsiteY4" fmla="*/ 145212 h 6866964"/>
              <a:gd name="connsiteX5" fmla="*/ 5929395 w 5929395"/>
              <a:gd name="connsiteY5" fmla="*/ 3039309 h 6866964"/>
              <a:gd name="connsiteX6" fmla="*/ 4789327 w 5929395"/>
              <a:gd name="connsiteY6" fmla="*/ 6771635 h 6866964"/>
              <a:gd name="connsiteX7" fmla="*/ 4721537 w 5929395"/>
              <a:gd name="connsiteY7" fmla="*/ 6866964 h 6866964"/>
              <a:gd name="connsiteX8" fmla="*/ 3547238 w 5929395"/>
              <a:gd name="connsiteY8" fmla="*/ 6866964 h 6866964"/>
              <a:gd name="connsiteX9" fmla="*/ 1174299 w 5929395"/>
              <a:gd name="connsiteY9" fmla="*/ 6866964 h 6866964"/>
              <a:gd name="connsiteX10" fmla="*/ 0 w 5929395"/>
              <a:gd name="connsiteY10" fmla="*/ 6866964 h 686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9395" h="6866964">
                <a:moveTo>
                  <a:pt x="0" y="0"/>
                </a:moveTo>
                <a:lnTo>
                  <a:pt x="1174299" y="0"/>
                </a:lnTo>
                <a:lnTo>
                  <a:pt x="4022448" y="0"/>
                </a:lnTo>
                <a:lnTo>
                  <a:pt x="5196747" y="0"/>
                </a:lnTo>
                <a:lnTo>
                  <a:pt x="5271120" y="145212"/>
                </a:lnTo>
                <a:cubicBezTo>
                  <a:pt x="5692983" y="1020720"/>
                  <a:pt x="5929395" y="2002406"/>
                  <a:pt x="5929395" y="3039309"/>
                </a:cubicBezTo>
                <a:cubicBezTo>
                  <a:pt x="5929395" y="4421847"/>
                  <a:pt x="5509107" y="5706221"/>
                  <a:pt x="4789327" y="6771635"/>
                </a:cubicBezTo>
                <a:lnTo>
                  <a:pt x="4721537" y="6866964"/>
                </a:lnTo>
                <a:lnTo>
                  <a:pt x="3547238" y="6866964"/>
                </a:lnTo>
                <a:lnTo>
                  <a:pt x="1174299" y="6866964"/>
                </a:lnTo>
                <a:lnTo>
                  <a:pt x="0" y="6866964"/>
                </a:lnTo>
                <a:close/>
              </a:path>
            </a:pathLst>
          </a:cu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noProof="0">
              <a:solidFill>
                <a:schemeClr val="lt1"/>
              </a:solidFill>
              <a:latin typeface="Segoe UI" panose="020B0502040204020203" pitchFamily="34" charset="0"/>
              <a:cs typeface="Segoe UI" panose="020B0502040204020203" pitchFamily="34" charset="0"/>
            </a:endParaRPr>
          </a:p>
        </p:txBody>
      </p:sp>
      <p:sp>
        <p:nvSpPr>
          <p:cNvPr id="632" name="Titel 1">
            <a:extLst>
              <a:ext uri="{FF2B5EF4-FFF2-40B4-BE49-F238E27FC236}">
                <a16:creationId xmlns:a16="http://schemas.microsoft.com/office/drawing/2014/main" id="{D4CD8423-CE25-4486-B727-75B9DC6C1653}"/>
              </a:ext>
            </a:extLst>
          </p:cNvPr>
          <p:cNvSpPr txBox="1">
            <a:spLocks/>
          </p:cNvSpPr>
          <p:nvPr userDrawn="1"/>
        </p:nvSpPr>
        <p:spPr>
          <a:xfrm>
            <a:off x="1221298" y="1214470"/>
            <a:ext cx="5624670" cy="657952"/>
          </a:xfrm>
          <a:prstGeom prst="rect">
            <a:avLst/>
          </a:prstGeom>
        </p:spPr>
        <p:txBody>
          <a:bodyPr vert="horz" wrap="square" lIns="0" tIns="0" rIns="0" bIns="0" rtlCol="0" anchor="t">
            <a:noAutofit/>
          </a:bodyPr>
          <a:lstStyle>
            <a:lvl1pPr algn="l" defTabSz="914400" rtl="0" eaLnBrk="1" latinLnBrk="0" hangingPunct="1">
              <a:lnSpc>
                <a:spcPct val="80000"/>
              </a:lnSpc>
              <a:spcBef>
                <a:spcPct val="0"/>
              </a:spcBef>
              <a:buNone/>
              <a:defRPr sz="3000" kern="1200" cap="all"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GB" sz="3000" b="0" i="0" u="none" strike="noStrike" kern="1200" cap="all" spc="0" normalizeH="0" baseline="0" noProof="0">
                <a:ln>
                  <a:noFill/>
                </a:ln>
                <a:solidFill>
                  <a:srgbClr val="FFFFFF"/>
                </a:solidFill>
                <a:effectLst/>
                <a:uLnTx/>
                <a:uFillTx/>
                <a:latin typeface="Segoe UI Black" panose="020B0A02040204020203" pitchFamily="34" charset="0"/>
                <a:ea typeface="Segoe UI Black" panose="020B0A02040204020203" pitchFamily="34" charset="0"/>
                <a:cs typeface="Segoe UI" panose="020B0502040204020203" pitchFamily="34" charset="0"/>
              </a:rPr>
              <a:t>Video</a:t>
            </a:r>
            <a:br>
              <a:rPr kumimoji="0" lang="en-GB" sz="3000" b="0" i="0" u="none" strike="noStrike" kern="1200" cap="all" spc="0" normalizeH="0" baseline="0" noProof="0">
                <a:ln>
                  <a:noFill/>
                </a:ln>
                <a:solidFill>
                  <a:srgbClr val="FFFFFF"/>
                </a:solidFill>
                <a:effectLst/>
                <a:uLnTx/>
                <a:uFillTx/>
                <a:latin typeface="Segoe UI Black" panose="020B0A02040204020203" pitchFamily="34" charset="0"/>
                <a:ea typeface="Segoe UI Black" panose="020B0A02040204020203" pitchFamily="34" charset="0"/>
                <a:cs typeface="Segoe UI" panose="020B0502040204020203" pitchFamily="34" charset="0"/>
              </a:rPr>
            </a:br>
            <a:r>
              <a:rPr kumimoji="0" lang="en-GB" sz="3000" b="0" i="0" u="none" strike="noStrike" kern="1200" cap="all" spc="0" normalizeH="0" baseline="0" noProof="0">
                <a:ln>
                  <a:noFill/>
                </a:ln>
                <a:solidFill>
                  <a:srgbClr val="FFFFFF"/>
                </a:solidFill>
                <a:effectLst/>
                <a:uLnTx/>
                <a:uFillTx/>
                <a:latin typeface="Segoe UI Black" panose="020B0A02040204020203" pitchFamily="34" charset="0"/>
                <a:ea typeface="Segoe UI Black" panose="020B0A02040204020203" pitchFamily="34" charset="0"/>
                <a:cs typeface="Segoe UI" panose="020B0502040204020203" pitchFamily="34" charset="0"/>
              </a:rPr>
              <a:t>Instructions</a:t>
            </a:r>
          </a:p>
        </p:txBody>
      </p:sp>
      <p:grpSp>
        <p:nvGrpSpPr>
          <p:cNvPr id="633" name="P">
            <a:extLst>
              <a:ext uri="{FF2B5EF4-FFF2-40B4-BE49-F238E27FC236}">
                <a16:creationId xmlns:a16="http://schemas.microsoft.com/office/drawing/2014/main" id="{11A8826A-2199-4656-B538-A6A242F6B3E0}"/>
              </a:ext>
            </a:extLst>
          </p:cNvPr>
          <p:cNvGrpSpPr/>
          <p:nvPr userDrawn="1"/>
        </p:nvGrpSpPr>
        <p:grpSpPr>
          <a:xfrm>
            <a:off x="970649" y="720000"/>
            <a:ext cx="360000" cy="360000"/>
            <a:chOff x="2399038" y="2408969"/>
            <a:chExt cx="2162441" cy="2140423"/>
          </a:xfrm>
          <a:solidFill>
            <a:srgbClr val="1FF524"/>
          </a:solidFill>
        </p:grpSpPr>
        <p:sp>
          <p:nvSpPr>
            <p:cNvPr id="634" name="Rechthoekige driehoek 633">
              <a:extLst>
                <a:ext uri="{FF2B5EF4-FFF2-40B4-BE49-F238E27FC236}">
                  <a16:creationId xmlns:a16="http://schemas.microsoft.com/office/drawing/2014/main" id="{21F376FD-EE25-4C84-A7D5-8BDDC9CA2793}"/>
                </a:ext>
              </a:extLst>
            </p:cNvPr>
            <p:cNvSpPr/>
            <p:nvPr userDrawn="1"/>
          </p:nvSpPr>
          <p:spPr>
            <a:xfrm rot="5400000">
              <a:off x="2399038" y="3107765"/>
              <a:ext cx="1441627" cy="1441627"/>
            </a:xfrm>
            <a:prstGeom prst="rtTriangle">
              <a:avLst/>
            </a:prstGeom>
            <a:grp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35" name="Rechthoek 634">
              <a:extLst>
                <a:ext uri="{FF2B5EF4-FFF2-40B4-BE49-F238E27FC236}">
                  <a16:creationId xmlns:a16="http://schemas.microsoft.com/office/drawing/2014/main" id="{EF19989B-661F-4E85-941B-A3376877AE85}"/>
                </a:ext>
              </a:extLst>
            </p:cNvPr>
            <p:cNvSpPr/>
            <p:nvPr userDrawn="1"/>
          </p:nvSpPr>
          <p:spPr>
            <a:xfrm>
              <a:off x="2399038" y="2408969"/>
              <a:ext cx="1441627" cy="1441627"/>
            </a:xfrm>
            <a:prstGeom prst="rect">
              <a:avLst/>
            </a:prstGeom>
            <a:grp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36" name="Ovaal 635">
              <a:extLst>
                <a:ext uri="{FF2B5EF4-FFF2-40B4-BE49-F238E27FC236}">
                  <a16:creationId xmlns:a16="http://schemas.microsoft.com/office/drawing/2014/main" id="{4384074F-4768-403C-ADBC-7DBE74BCE80C}"/>
                </a:ext>
              </a:extLst>
            </p:cNvPr>
            <p:cNvSpPr/>
            <p:nvPr userDrawn="1"/>
          </p:nvSpPr>
          <p:spPr>
            <a:xfrm>
              <a:off x="3119852" y="2408969"/>
              <a:ext cx="1441627" cy="1441627"/>
            </a:xfrm>
            <a:prstGeom prst="ellipse">
              <a:avLst/>
            </a:prstGeom>
            <a:grp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grpSp>
        <p:nvGrpSpPr>
          <p:cNvPr id="5" name="Groep 4">
            <a:extLst>
              <a:ext uri="{FF2B5EF4-FFF2-40B4-BE49-F238E27FC236}">
                <a16:creationId xmlns:a16="http://schemas.microsoft.com/office/drawing/2014/main" id="{9C6149D9-997D-4314-A6EC-03840C4797E9}"/>
              </a:ext>
            </a:extLst>
          </p:cNvPr>
          <p:cNvGrpSpPr/>
          <p:nvPr userDrawn="1"/>
        </p:nvGrpSpPr>
        <p:grpSpPr>
          <a:xfrm>
            <a:off x="1300305" y="2234539"/>
            <a:ext cx="2203948" cy="1470759"/>
            <a:chOff x="780279" y="2978657"/>
            <a:chExt cx="2203948" cy="1470759"/>
          </a:xfrm>
        </p:grpSpPr>
        <p:sp>
          <p:nvSpPr>
            <p:cNvPr id="742" name="Ovaal 741">
              <a:extLst>
                <a:ext uri="{FF2B5EF4-FFF2-40B4-BE49-F238E27FC236}">
                  <a16:creationId xmlns:a16="http://schemas.microsoft.com/office/drawing/2014/main" id="{8E329F93-40A5-485F-8021-52001181DD33}"/>
                </a:ext>
              </a:extLst>
            </p:cNvPr>
            <p:cNvSpPr/>
            <p:nvPr userDrawn="1"/>
          </p:nvSpPr>
          <p:spPr>
            <a:xfrm>
              <a:off x="1406479" y="2978657"/>
              <a:ext cx="981962" cy="981962"/>
            </a:xfrm>
            <a:prstGeom prst="ellipse">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noProof="0">
                <a:solidFill>
                  <a:srgbClr val="FFFFFF"/>
                </a:solidFill>
                <a:latin typeface="Segoe UI" panose="020B0502040204020203" pitchFamily="34" charset="0"/>
                <a:cs typeface="Segoe UI" panose="020B0502040204020203" pitchFamily="34" charset="0"/>
              </a:endParaRPr>
            </a:p>
          </p:txBody>
        </p:sp>
        <p:grpSp>
          <p:nvGrpSpPr>
            <p:cNvPr id="705" name="Groep 704">
              <a:extLst>
                <a:ext uri="{FF2B5EF4-FFF2-40B4-BE49-F238E27FC236}">
                  <a16:creationId xmlns:a16="http://schemas.microsoft.com/office/drawing/2014/main" id="{018778BD-7DD7-4910-9C67-09774513E9FE}"/>
                </a:ext>
              </a:extLst>
            </p:cNvPr>
            <p:cNvGrpSpPr/>
            <p:nvPr/>
          </p:nvGrpSpPr>
          <p:grpSpPr>
            <a:xfrm>
              <a:off x="1661474" y="3233652"/>
              <a:ext cx="471972" cy="471972"/>
              <a:chOff x="10421082" y="2181032"/>
              <a:chExt cx="571312" cy="571312"/>
            </a:xfrm>
          </p:grpSpPr>
          <p:sp>
            <p:nvSpPr>
              <p:cNvPr id="711" name="Rechthoek: afgeronde hoeken 710">
                <a:extLst>
                  <a:ext uri="{FF2B5EF4-FFF2-40B4-BE49-F238E27FC236}">
                    <a16:creationId xmlns:a16="http://schemas.microsoft.com/office/drawing/2014/main" id="{AF738125-1EDA-40AE-A8B9-EC5B2E4AC42D}"/>
                  </a:ext>
                </a:extLst>
              </p:cNvPr>
              <p:cNvSpPr/>
              <p:nvPr/>
            </p:nvSpPr>
            <p:spPr>
              <a:xfrm>
                <a:off x="10421082" y="2181032"/>
                <a:ext cx="571312" cy="571312"/>
              </a:xfrm>
              <a:prstGeom prst="roundRect">
                <a:avLst>
                  <a:gd name="adj" fmla="val 11982"/>
                </a:avLst>
              </a:prstGeom>
              <a:solidFill>
                <a:srgbClr val="FFFFFF"/>
              </a:solidFill>
              <a:ln w="19050">
                <a:solidFill>
                  <a:srgbClr val="9D9FA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rgbClr val="FFFFFF"/>
                  </a:solidFill>
                  <a:latin typeface="Segoe UI" panose="020B0502040204020203" pitchFamily="34" charset="0"/>
                  <a:cs typeface="Segoe UI" panose="020B0502040204020203" pitchFamily="34" charset="0"/>
                </a:endParaRPr>
              </a:p>
            </p:txBody>
          </p:sp>
          <p:grpSp>
            <p:nvGrpSpPr>
              <p:cNvPr id="712" name="Groep 711">
                <a:extLst>
                  <a:ext uri="{FF2B5EF4-FFF2-40B4-BE49-F238E27FC236}">
                    <a16:creationId xmlns:a16="http://schemas.microsoft.com/office/drawing/2014/main" id="{4613BBC8-F6F7-493E-8CBE-A46F5AC09EB5}"/>
                  </a:ext>
                </a:extLst>
              </p:cNvPr>
              <p:cNvGrpSpPr/>
              <p:nvPr/>
            </p:nvGrpSpPr>
            <p:grpSpPr>
              <a:xfrm>
                <a:off x="10528019" y="2301747"/>
                <a:ext cx="357438" cy="329883"/>
                <a:chOff x="9358062" y="821056"/>
                <a:chExt cx="357438" cy="329883"/>
              </a:xfrm>
              <a:solidFill>
                <a:srgbClr val="211F26"/>
              </a:solidFill>
            </p:grpSpPr>
            <p:sp>
              <p:nvSpPr>
                <p:cNvPr id="713" name="Rechthoek 712">
                  <a:extLst>
                    <a:ext uri="{FF2B5EF4-FFF2-40B4-BE49-F238E27FC236}">
                      <a16:creationId xmlns:a16="http://schemas.microsoft.com/office/drawing/2014/main" id="{FBADBFD8-8089-438A-9E94-D7110F5A4854}"/>
                    </a:ext>
                  </a:extLst>
                </p:cNvPr>
                <p:cNvSpPr/>
                <p:nvPr/>
              </p:nvSpPr>
              <p:spPr>
                <a:xfrm>
                  <a:off x="9358062" y="821056"/>
                  <a:ext cx="357438" cy="45719"/>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rgbClr val="FFFFFF"/>
                    </a:solidFill>
                    <a:latin typeface="Segoe UI" panose="020B0502040204020203" pitchFamily="34" charset="0"/>
                    <a:cs typeface="Segoe UI" panose="020B0502040204020203" pitchFamily="34" charset="0"/>
                  </a:endParaRPr>
                </a:p>
              </p:txBody>
            </p:sp>
            <p:sp>
              <p:nvSpPr>
                <p:cNvPr id="714" name="Rechthoek 713">
                  <a:extLst>
                    <a:ext uri="{FF2B5EF4-FFF2-40B4-BE49-F238E27FC236}">
                      <a16:creationId xmlns:a16="http://schemas.microsoft.com/office/drawing/2014/main" id="{762F7426-044B-41A5-84C6-428FECA55C01}"/>
                    </a:ext>
                  </a:extLst>
                </p:cNvPr>
                <p:cNvSpPr/>
                <p:nvPr/>
              </p:nvSpPr>
              <p:spPr>
                <a:xfrm>
                  <a:off x="9453407" y="896460"/>
                  <a:ext cx="166748" cy="37785"/>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rgbClr val="FFFFFF"/>
                    </a:solidFill>
                    <a:latin typeface="Segoe UI" panose="020B0502040204020203" pitchFamily="34" charset="0"/>
                    <a:cs typeface="Segoe UI" panose="020B0502040204020203" pitchFamily="34" charset="0"/>
                  </a:endParaRPr>
                </a:p>
              </p:txBody>
            </p:sp>
            <p:sp>
              <p:nvSpPr>
                <p:cNvPr id="715" name="Rechthoek 714">
                  <a:extLst>
                    <a:ext uri="{FF2B5EF4-FFF2-40B4-BE49-F238E27FC236}">
                      <a16:creationId xmlns:a16="http://schemas.microsoft.com/office/drawing/2014/main" id="{F0F403DC-A4F9-4F39-BC4B-69CE135019A7}"/>
                    </a:ext>
                  </a:extLst>
                </p:cNvPr>
                <p:cNvSpPr/>
                <p:nvPr/>
              </p:nvSpPr>
              <p:spPr>
                <a:xfrm>
                  <a:off x="9474141" y="1113154"/>
                  <a:ext cx="125280" cy="37785"/>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rgbClr val="FFFFFF"/>
                    </a:solidFill>
                    <a:latin typeface="Segoe UI" panose="020B0502040204020203" pitchFamily="34" charset="0"/>
                    <a:cs typeface="Segoe UI" panose="020B0502040204020203" pitchFamily="34" charset="0"/>
                  </a:endParaRPr>
                </a:p>
              </p:txBody>
            </p:sp>
            <p:sp>
              <p:nvSpPr>
                <p:cNvPr id="716" name="Rechthoek 715">
                  <a:extLst>
                    <a:ext uri="{FF2B5EF4-FFF2-40B4-BE49-F238E27FC236}">
                      <a16:creationId xmlns:a16="http://schemas.microsoft.com/office/drawing/2014/main" id="{BC0F0DFA-B055-4E9C-BD20-CB95631D2AEA}"/>
                    </a:ext>
                  </a:extLst>
                </p:cNvPr>
                <p:cNvSpPr/>
                <p:nvPr/>
              </p:nvSpPr>
              <p:spPr>
                <a:xfrm rot="16200000">
                  <a:off x="9489719" y="1048860"/>
                  <a:ext cx="94125" cy="37785"/>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rgbClr val="FFFFFF"/>
                    </a:solidFill>
                    <a:latin typeface="Segoe UI" panose="020B0502040204020203" pitchFamily="34" charset="0"/>
                    <a:cs typeface="Segoe UI" panose="020B0502040204020203" pitchFamily="34" charset="0"/>
                  </a:endParaRPr>
                </a:p>
              </p:txBody>
            </p:sp>
            <p:sp>
              <p:nvSpPr>
                <p:cNvPr id="717" name="Rechthoek 716">
                  <a:extLst>
                    <a:ext uri="{FF2B5EF4-FFF2-40B4-BE49-F238E27FC236}">
                      <a16:creationId xmlns:a16="http://schemas.microsoft.com/office/drawing/2014/main" id="{3E3EC99D-3A43-4424-AA09-7FF1547DAE5D}"/>
                    </a:ext>
                  </a:extLst>
                </p:cNvPr>
                <p:cNvSpPr/>
                <p:nvPr/>
              </p:nvSpPr>
              <p:spPr>
                <a:xfrm>
                  <a:off x="9389079" y="1009965"/>
                  <a:ext cx="295404" cy="37785"/>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rgbClr val="FFFFFF"/>
                    </a:solidFill>
                    <a:latin typeface="Segoe UI" panose="020B0502040204020203" pitchFamily="34" charset="0"/>
                    <a:cs typeface="Segoe UI" panose="020B0502040204020203" pitchFamily="34" charset="0"/>
                  </a:endParaRPr>
                </a:p>
              </p:txBody>
            </p:sp>
            <p:sp>
              <p:nvSpPr>
                <p:cNvPr id="718" name="Rechthoek 717">
                  <a:extLst>
                    <a:ext uri="{FF2B5EF4-FFF2-40B4-BE49-F238E27FC236}">
                      <a16:creationId xmlns:a16="http://schemas.microsoft.com/office/drawing/2014/main" id="{17EBF3AF-9FE9-4729-A1B3-AEC6395C1539}"/>
                    </a:ext>
                  </a:extLst>
                </p:cNvPr>
                <p:cNvSpPr/>
                <p:nvPr/>
              </p:nvSpPr>
              <p:spPr>
                <a:xfrm rot="16200000">
                  <a:off x="9297001" y="917887"/>
                  <a:ext cx="221941" cy="37785"/>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rgbClr val="FFFFFF"/>
                    </a:solidFill>
                    <a:latin typeface="Segoe UI" panose="020B0502040204020203" pitchFamily="34" charset="0"/>
                    <a:cs typeface="Segoe UI" panose="020B0502040204020203" pitchFamily="34" charset="0"/>
                  </a:endParaRPr>
                </a:p>
              </p:txBody>
            </p:sp>
            <p:sp>
              <p:nvSpPr>
                <p:cNvPr id="719" name="Rechthoek 718">
                  <a:extLst>
                    <a:ext uri="{FF2B5EF4-FFF2-40B4-BE49-F238E27FC236}">
                      <a16:creationId xmlns:a16="http://schemas.microsoft.com/office/drawing/2014/main" id="{2BA24BD0-E57C-4182-A2A7-A9AA0A4B9960}"/>
                    </a:ext>
                  </a:extLst>
                </p:cNvPr>
                <p:cNvSpPr/>
                <p:nvPr/>
              </p:nvSpPr>
              <p:spPr>
                <a:xfrm rot="16200000">
                  <a:off x="9554620" y="917887"/>
                  <a:ext cx="221941" cy="37785"/>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rgbClr val="FFFFFF"/>
                    </a:solidFill>
                    <a:latin typeface="Segoe UI" panose="020B0502040204020203" pitchFamily="34" charset="0"/>
                    <a:cs typeface="Segoe UI" panose="020B0502040204020203" pitchFamily="34" charset="0"/>
                  </a:endParaRPr>
                </a:p>
              </p:txBody>
            </p:sp>
          </p:grpSp>
        </p:grpSp>
        <p:sp>
          <p:nvSpPr>
            <p:cNvPr id="740" name="H2">
              <a:hlinkClick r:id="" action="ppaction://noaction"/>
              <a:extLst>
                <a:ext uri="{FF2B5EF4-FFF2-40B4-BE49-F238E27FC236}">
                  <a16:creationId xmlns:a16="http://schemas.microsoft.com/office/drawing/2014/main" id="{1CBC3C9F-BADA-45A4-830B-C1428D2176AC}"/>
                </a:ext>
              </a:extLst>
            </p:cNvPr>
            <p:cNvSpPr txBox="1"/>
            <p:nvPr userDrawn="1"/>
          </p:nvSpPr>
          <p:spPr>
            <a:xfrm>
              <a:off x="780279" y="4035306"/>
              <a:ext cx="2203948" cy="414110"/>
            </a:xfrm>
            <a:prstGeom prst="rect">
              <a:avLst/>
            </a:prstGeom>
            <a:noFill/>
          </p:spPr>
          <p:txBody>
            <a:bodyPr wrap="square" lIns="0" tIns="0" rIns="0" bIns="0" rtlCol="0" anchor="t">
              <a:noAutofit/>
            </a:bodyPr>
            <a:lstStyle/>
            <a:p>
              <a:pPr algn="ctr" defTabSz="1217512">
                <a:spcBef>
                  <a:spcPts val="600"/>
                </a:spcBef>
                <a:spcAft>
                  <a:spcPts val="600"/>
                </a:spcAft>
              </a:pPr>
              <a:r>
                <a:rPr lang="en-GB" sz="1200" kern="1200" noProof="0">
                  <a:solidFill>
                    <a:srgbClr val="FFFFFF"/>
                  </a:solidFill>
                  <a:latin typeface="Segoe UI" panose="020B0502040204020203" pitchFamily="34" charset="0"/>
                  <a:cs typeface="Segoe UI" panose="020B0502040204020203" pitchFamily="34" charset="0"/>
                </a:rPr>
                <a:t>Open this slide in</a:t>
              </a:r>
              <a:br>
                <a:rPr lang="en-GB" sz="1200" kern="1200" noProof="0">
                  <a:solidFill>
                    <a:srgbClr val="FFFFFF"/>
                  </a:solidFill>
                  <a:latin typeface="Segoe UI" panose="020B0502040204020203" pitchFamily="34" charset="0"/>
                  <a:cs typeface="Segoe UI" panose="020B0502040204020203" pitchFamily="34" charset="0"/>
                </a:rPr>
              </a:br>
              <a:r>
                <a:rPr lang="en-GB" sz="1200" kern="1200" noProof="0">
                  <a:solidFill>
                    <a:srgbClr val="FFFFFF"/>
                  </a:solidFill>
                  <a:latin typeface="Segoe UI" panose="020B0502040204020203" pitchFamily="34" charset="0"/>
                  <a:cs typeface="Segoe UI" panose="020B0502040204020203" pitchFamily="34" charset="0"/>
                </a:rPr>
                <a:t>Slide Show (Shift+F5)</a:t>
              </a:r>
            </a:p>
            <a:p>
              <a:pPr algn="ctr" defTabSz="1217512">
                <a:spcBef>
                  <a:spcPts val="600"/>
                </a:spcBef>
                <a:spcAft>
                  <a:spcPts val="600"/>
                </a:spcAft>
              </a:pPr>
              <a:endParaRPr lang="en-GB" sz="1200" kern="1200" noProof="0">
                <a:solidFill>
                  <a:srgbClr val="FFFFFF"/>
                </a:solidFill>
                <a:latin typeface="Segoe UI" panose="020B0502040204020203" pitchFamily="34" charset="0"/>
                <a:cs typeface="Segoe UI" panose="020B0502040204020203" pitchFamily="34" charset="0"/>
              </a:endParaRPr>
            </a:p>
          </p:txBody>
        </p:sp>
      </p:grpSp>
      <p:grpSp>
        <p:nvGrpSpPr>
          <p:cNvPr id="6" name="Groep 5">
            <a:extLst>
              <a:ext uri="{FF2B5EF4-FFF2-40B4-BE49-F238E27FC236}">
                <a16:creationId xmlns:a16="http://schemas.microsoft.com/office/drawing/2014/main" id="{9D2AC736-04D8-44CB-8FB9-D9FFC2342A17}"/>
              </a:ext>
            </a:extLst>
          </p:cNvPr>
          <p:cNvGrpSpPr/>
          <p:nvPr userDrawn="1"/>
        </p:nvGrpSpPr>
        <p:grpSpPr>
          <a:xfrm>
            <a:off x="1300305" y="4523853"/>
            <a:ext cx="2203948" cy="1500295"/>
            <a:chOff x="780279" y="4901205"/>
            <a:chExt cx="2203948" cy="1500295"/>
          </a:xfrm>
        </p:grpSpPr>
        <p:sp>
          <p:nvSpPr>
            <p:cNvPr id="743" name="Ovaal 742">
              <a:extLst>
                <a:ext uri="{FF2B5EF4-FFF2-40B4-BE49-F238E27FC236}">
                  <a16:creationId xmlns:a16="http://schemas.microsoft.com/office/drawing/2014/main" id="{9EC0D500-AF1F-45A8-B358-01D4CC3288D2}"/>
                </a:ext>
              </a:extLst>
            </p:cNvPr>
            <p:cNvSpPr/>
            <p:nvPr userDrawn="1"/>
          </p:nvSpPr>
          <p:spPr>
            <a:xfrm>
              <a:off x="1406479" y="4901205"/>
              <a:ext cx="981962" cy="981962"/>
            </a:xfrm>
            <a:prstGeom prst="ellipse">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noProof="0">
                <a:solidFill>
                  <a:srgbClr val="FFFFFF"/>
                </a:solidFill>
                <a:latin typeface="Segoe UI" panose="020B0502040204020203" pitchFamily="34" charset="0"/>
                <a:cs typeface="Segoe UI" panose="020B0502040204020203" pitchFamily="34" charset="0"/>
              </a:endParaRPr>
            </a:p>
          </p:txBody>
        </p:sp>
        <p:grpSp>
          <p:nvGrpSpPr>
            <p:cNvPr id="706" name="Groep 705">
              <a:extLst>
                <a:ext uri="{FF2B5EF4-FFF2-40B4-BE49-F238E27FC236}">
                  <a16:creationId xmlns:a16="http://schemas.microsoft.com/office/drawing/2014/main" id="{B0734689-0ABD-4B4D-B9AB-002F798F6DA4}"/>
                </a:ext>
              </a:extLst>
            </p:cNvPr>
            <p:cNvGrpSpPr/>
            <p:nvPr/>
          </p:nvGrpSpPr>
          <p:grpSpPr>
            <a:xfrm flipH="1">
              <a:off x="1661474" y="5156200"/>
              <a:ext cx="471972" cy="471972"/>
              <a:chOff x="4745736" y="3105431"/>
              <a:chExt cx="576000" cy="576000"/>
            </a:xfrm>
          </p:grpSpPr>
          <p:sp>
            <p:nvSpPr>
              <p:cNvPr id="707" name="Rechthoek: met één afgeronde hoek 706">
                <a:extLst>
                  <a:ext uri="{FF2B5EF4-FFF2-40B4-BE49-F238E27FC236}">
                    <a16:creationId xmlns:a16="http://schemas.microsoft.com/office/drawing/2014/main" id="{91126927-05EF-4C73-B5AF-F1F87228A574}"/>
                  </a:ext>
                </a:extLst>
              </p:cNvPr>
              <p:cNvSpPr/>
              <p:nvPr/>
            </p:nvSpPr>
            <p:spPr>
              <a:xfrm>
                <a:off x="4745736" y="3105431"/>
                <a:ext cx="576000" cy="576000"/>
              </a:xfrm>
              <a:prstGeom prst="round1Rect">
                <a:avLst>
                  <a:gd name="adj" fmla="val 50000"/>
                </a:avLst>
              </a:prstGeom>
              <a:solidFill>
                <a:srgbClr val="FFFFFF"/>
              </a:solidFill>
              <a:ln w="25400">
                <a:solidFill>
                  <a:srgbClr val="9D9FA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endParaRPr lang="en-GB" sz="3000" noProof="0">
                  <a:solidFill>
                    <a:srgbClr val="FFFFFF"/>
                  </a:solidFill>
                  <a:latin typeface="Segoe UI" panose="020B0502040204020203" pitchFamily="34" charset="0"/>
                  <a:cs typeface="Segoe UI" panose="020B0502040204020203" pitchFamily="34" charset="0"/>
                </a:endParaRPr>
              </a:p>
            </p:txBody>
          </p:sp>
          <p:sp>
            <p:nvSpPr>
              <p:cNvPr id="708" name="Rechthoek: met één afgeronde hoek 707">
                <a:extLst>
                  <a:ext uri="{FF2B5EF4-FFF2-40B4-BE49-F238E27FC236}">
                    <a16:creationId xmlns:a16="http://schemas.microsoft.com/office/drawing/2014/main" id="{4EFE0851-7913-4E2B-A06C-29B79A89448D}"/>
                  </a:ext>
                </a:extLst>
              </p:cNvPr>
              <p:cNvSpPr/>
              <p:nvPr/>
            </p:nvSpPr>
            <p:spPr>
              <a:xfrm>
                <a:off x="4855207" y="3173558"/>
                <a:ext cx="389259" cy="499485"/>
              </a:xfrm>
              <a:prstGeom prst="round1Rect">
                <a:avLst>
                  <a:gd name="adj" fmla="val 50000"/>
                </a:avLst>
              </a:prstGeom>
              <a:noFill/>
              <a:ln w="9525">
                <a:solidFill>
                  <a:srgbClr val="9D9FA1"/>
                </a:solid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endParaRPr lang="en-GB" sz="3000" noProof="0">
                  <a:solidFill>
                    <a:srgbClr val="FFFFFF"/>
                  </a:solidFill>
                  <a:latin typeface="Segoe UI" panose="020B0502040204020203" pitchFamily="34" charset="0"/>
                  <a:cs typeface="Segoe UI" panose="020B0502040204020203" pitchFamily="34" charset="0"/>
                </a:endParaRPr>
              </a:p>
            </p:txBody>
          </p:sp>
          <p:sp>
            <p:nvSpPr>
              <p:cNvPr id="709" name="Rechthoek 708">
                <a:extLst>
                  <a:ext uri="{FF2B5EF4-FFF2-40B4-BE49-F238E27FC236}">
                    <a16:creationId xmlns:a16="http://schemas.microsoft.com/office/drawing/2014/main" id="{E360C085-3FC9-4926-A2CA-BE55908974A9}"/>
                  </a:ext>
                </a:extLst>
              </p:cNvPr>
              <p:cNvSpPr/>
              <p:nvPr/>
            </p:nvSpPr>
            <p:spPr>
              <a:xfrm>
                <a:off x="4757648" y="3173557"/>
                <a:ext cx="97558" cy="507873"/>
              </a:xfrm>
              <a:prstGeom prst="rect">
                <a:avLst/>
              </a:prstGeom>
              <a:noFill/>
              <a:ln w="9525">
                <a:solidFill>
                  <a:srgbClr val="9D9FA1"/>
                </a:solid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endParaRPr lang="en-GB" sz="3000" noProof="0">
                  <a:solidFill>
                    <a:srgbClr val="FFFFFF"/>
                  </a:solidFill>
                  <a:latin typeface="Segoe UI" panose="020B0502040204020203" pitchFamily="34" charset="0"/>
                  <a:cs typeface="Segoe UI" panose="020B0502040204020203" pitchFamily="34" charset="0"/>
                </a:endParaRPr>
              </a:p>
            </p:txBody>
          </p:sp>
          <p:sp>
            <p:nvSpPr>
              <p:cNvPr id="710" name="Rechthoek: afgeronde bovenhoeken 709">
                <a:extLst>
                  <a:ext uri="{FF2B5EF4-FFF2-40B4-BE49-F238E27FC236}">
                    <a16:creationId xmlns:a16="http://schemas.microsoft.com/office/drawing/2014/main" id="{08979C7B-FBFC-42BB-A38D-88150CA598D3}"/>
                  </a:ext>
                </a:extLst>
              </p:cNvPr>
              <p:cNvSpPr/>
              <p:nvPr/>
            </p:nvSpPr>
            <p:spPr>
              <a:xfrm>
                <a:off x="4805275" y="3386547"/>
                <a:ext cx="97558" cy="286495"/>
              </a:xfrm>
              <a:prstGeom prst="round2SameRect">
                <a:avLst>
                  <a:gd name="adj1" fmla="val 50000"/>
                  <a:gd name="adj2" fmla="val 0"/>
                </a:avLst>
              </a:prstGeom>
              <a:solidFill>
                <a:schemeClr val="bg1"/>
              </a:solidFill>
              <a:ln w="9525">
                <a:solidFill>
                  <a:srgbClr val="9D9FA1"/>
                </a:solid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endParaRPr lang="en-GB" sz="3000" noProof="0">
                  <a:solidFill>
                    <a:srgbClr val="FFFFFF"/>
                  </a:solidFill>
                  <a:latin typeface="Segoe UI" panose="020B0502040204020203" pitchFamily="34" charset="0"/>
                  <a:cs typeface="Segoe UI" panose="020B0502040204020203" pitchFamily="34" charset="0"/>
                </a:endParaRPr>
              </a:p>
            </p:txBody>
          </p:sp>
        </p:grpSp>
        <p:sp>
          <p:nvSpPr>
            <p:cNvPr id="741" name="H2">
              <a:hlinkClick r:id="" action="ppaction://noaction"/>
              <a:extLst>
                <a:ext uri="{FF2B5EF4-FFF2-40B4-BE49-F238E27FC236}">
                  <a16:creationId xmlns:a16="http://schemas.microsoft.com/office/drawing/2014/main" id="{C4071533-6540-43F8-8C4B-D55F649FF680}"/>
                </a:ext>
              </a:extLst>
            </p:cNvPr>
            <p:cNvSpPr txBox="1"/>
            <p:nvPr userDrawn="1"/>
          </p:nvSpPr>
          <p:spPr>
            <a:xfrm>
              <a:off x="780279" y="5934519"/>
              <a:ext cx="2203948" cy="466981"/>
            </a:xfrm>
            <a:prstGeom prst="rect">
              <a:avLst/>
            </a:prstGeom>
            <a:noFill/>
          </p:spPr>
          <p:txBody>
            <a:bodyPr wrap="square" lIns="0" tIns="0" rIns="0" bIns="0" rtlCol="0" anchor="t">
              <a:noAutofit/>
            </a:bodyPr>
            <a:lstStyle/>
            <a:p>
              <a:pPr algn="ctr" defTabSz="1217512">
                <a:spcBef>
                  <a:spcPts val="600"/>
                </a:spcBef>
                <a:spcAft>
                  <a:spcPts val="600"/>
                </a:spcAft>
              </a:pPr>
              <a:r>
                <a:rPr lang="en-GB" sz="1200" kern="1200" noProof="0">
                  <a:solidFill>
                    <a:srgbClr val="FFFFFF"/>
                  </a:solidFill>
                  <a:latin typeface="Segoe UI" panose="020B0502040204020203" pitchFamily="34" charset="0"/>
                  <a:cs typeface="Segoe UI" panose="020B0502040204020203" pitchFamily="34" charset="0"/>
                </a:rPr>
                <a:t>Click on one of </a:t>
              </a:r>
              <a:br>
                <a:rPr lang="en-GB" sz="1200" kern="1200" noProof="0">
                  <a:solidFill>
                    <a:srgbClr val="FFFFFF"/>
                  </a:solidFill>
                  <a:latin typeface="Segoe UI" panose="020B0502040204020203" pitchFamily="34" charset="0"/>
                  <a:cs typeface="Segoe UI" panose="020B0502040204020203" pitchFamily="34" charset="0"/>
                </a:rPr>
              </a:br>
              <a:r>
                <a:rPr lang="en-GB" sz="1200" kern="1200" noProof="0">
                  <a:solidFill>
                    <a:srgbClr val="FFFFFF"/>
                  </a:solidFill>
                  <a:latin typeface="Segoe UI" panose="020B0502040204020203" pitchFamily="34" charset="0"/>
                  <a:cs typeface="Segoe UI" panose="020B0502040204020203" pitchFamily="34" charset="0"/>
                </a:rPr>
                <a:t>the buttons on the right </a:t>
              </a:r>
              <a:br>
                <a:rPr lang="en-GB" sz="1200" kern="1200" noProof="0">
                  <a:solidFill>
                    <a:srgbClr val="FFFFFF"/>
                  </a:solidFill>
                  <a:latin typeface="Segoe UI" panose="020B0502040204020203" pitchFamily="34" charset="0"/>
                  <a:cs typeface="Segoe UI" panose="020B0502040204020203" pitchFamily="34" charset="0"/>
                </a:rPr>
              </a:br>
              <a:r>
                <a:rPr lang="en-GB" sz="1200" kern="1200" noProof="0">
                  <a:solidFill>
                    <a:srgbClr val="FFFFFF"/>
                  </a:solidFill>
                  <a:latin typeface="Segoe UI" panose="020B0502040204020203" pitchFamily="34" charset="0"/>
                  <a:cs typeface="Segoe UI" panose="020B0502040204020203" pitchFamily="34" charset="0"/>
                </a:rPr>
                <a:t>using your mouse</a:t>
              </a:r>
              <a:endParaRPr lang="en-GB" sz="1000" kern="1200" noProof="0">
                <a:solidFill>
                  <a:srgbClr val="FFFFFF"/>
                </a:solidFill>
                <a:latin typeface="Segoe UI" panose="020B0502040204020203" pitchFamily="34" charset="0"/>
                <a:cs typeface="Segoe UI" panose="020B0502040204020203" pitchFamily="34" charset="0"/>
              </a:endParaRPr>
            </a:p>
          </p:txBody>
        </p:sp>
      </p:grpSp>
      <p:sp>
        <p:nvSpPr>
          <p:cNvPr id="2" name="Rechthoek 1">
            <a:extLst>
              <a:ext uri="{FF2B5EF4-FFF2-40B4-BE49-F238E27FC236}">
                <a16:creationId xmlns:a16="http://schemas.microsoft.com/office/drawing/2014/main" id="{6E92D6BB-5439-476C-B352-4B776D95B936}"/>
              </a:ext>
            </a:extLst>
          </p:cNvPr>
          <p:cNvSpPr/>
          <p:nvPr userDrawn="1"/>
        </p:nvSpPr>
        <p:spPr>
          <a:xfrm>
            <a:off x="4311248" y="2029462"/>
            <a:ext cx="2376267" cy="2124000"/>
          </a:xfrm>
          <a:prstGeom prst="rect">
            <a:avLst/>
          </a:prstGeom>
          <a:pattFill prst="wdDnDiag">
            <a:fgClr>
              <a:srgbClr val="E0E0E0"/>
            </a:fgClr>
            <a:bgClr>
              <a:srgbClr val="ECECEC"/>
            </a:bgClr>
          </a:patt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R="0" lvl="0" indent="0" algn="ctr" fontAlgn="auto">
              <a:lnSpc>
                <a:spcPct val="90000"/>
              </a:lnSpc>
              <a:spcBef>
                <a:spcPts val="600"/>
              </a:spcBef>
              <a:spcAft>
                <a:spcPts val="600"/>
              </a:spcAft>
              <a:buClrTx/>
              <a:buSzTx/>
              <a:buFontTx/>
              <a:buNone/>
              <a:tabLst/>
            </a:pPr>
            <a:endParaRPr kumimoji="0" lang="en-GB" sz="1600" b="0" i="0" u="none" strike="noStrike" kern="0" cap="all"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720" name="Rechthoek 719">
            <a:extLst>
              <a:ext uri="{FF2B5EF4-FFF2-40B4-BE49-F238E27FC236}">
                <a16:creationId xmlns:a16="http://schemas.microsoft.com/office/drawing/2014/main" id="{BAFEBEFA-DFA6-428D-BC95-FE7F1EF515D6}"/>
              </a:ext>
            </a:extLst>
          </p:cNvPr>
          <p:cNvSpPr/>
          <p:nvPr userDrawn="1"/>
        </p:nvSpPr>
        <p:spPr>
          <a:xfrm>
            <a:off x="6811785" y="2029462"/>
            <a:ext cx="2376267" cy="2124000"/>
          </a:xfrm>
          <a:prstGeom prst="rect">
            <a:avLst/>
          </a:prstGeom>
          <a:pattFill prst="wdDnDiag">
            <a:fgClr>
              <a:srgbClr val="E0E0E0"/>
            </a:fgClr>
            <a:bgClr>
              <a:srgbClr val="ECECEC"/>
            </a:bgClr>
          </a:patt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R="0" lvl="0" indent="0" algn="ctr" fontAlgn="auto">
              <a:lnSpc>
                <a:spcPct val="90000"/>
              </a:lnSpc>
              <a:spcBef>
                <a:spcPts val="600"/>
              </a:spcBef>
              <a:spcAft>
                <a:spcPts val="600"/>
              </a:spcAft>
              <a:buClrTx/>
              <a:buSzTx/>
              <a:buFontTx/>
              <a:buNone/>
              <a:tabLst/>
            </a:pPr>
            <a:endParaRPr kumimoji="0" lang="en-GB" sz="1600" b="0" i="0" u="none" strike="noStrike" kern="0" cap="all"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721" name="Rechthoek 720">
            <a:extLst>
              <a:ext uri="{FF2B5EF4-FFF2-40B4-BE49-F238E27FC236}">
                <a16:creationId xmlns:a16="http://schemas.microsoft.com/office/drawing/2014/main" id="{2BD63E8F-81BA-4E96-8DC4-BF0CE43DC64D}"/>
              </a:ext>
            </a:extLst>
          </p:cNvPr>
          <p:cNvSpPr/>
          <p:nvPr userDrawn="1"/>
        </p:nvSpPr>
        <p:spPr>
          <a:xfrm>
            <a:off x="9312322" y="2029462"/>
            <a:ext cx="2376267" cy="2124000"/>
          </a:xfrm>
          <a:prstGeom prst="rect">
            <a:avLst/>
          </a:prstGeom>
          <a:pattFill prst="wdDnDiag">
            <a:fgClr>
              <a:srgbClr val="E0E0E0"/>
            </a:fgClr>
            <a:bgClr>
              <a:srgbClr val="ECECEC"/>
            </a:bgClr>
          </a:patt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R="0" lvl="0" indent="0" algn="ctr" fontAlgn="auto">
              <a:lnSpc>
                <a:spcPct val="90000"/>
              </a:lnSpc>
              <a:spcBef>
                <a:spcPts val="600"/>
              </a:spcBef>
              <a:spcAft>
                <a:spcPts val="600"/>
              </a:spcAft>
              <a:buClrTx/>
              <a:buSzTx/>
              <a:buFontTx/>
              <a:buNone/>
              <a:tabLst/>
            </a:pPr>
            <a:endParaRPr kumimoji="0" lang="en-GB" sz="1600" b="0" i="0" u="none" strike="noStrike" kern="0" cap="all"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722" name="Rechthoek 721">
            <a:extLst>
              <a:ext uri="{FF2B5EF4-FFF2-40B4-BE49-F238E27FC236}">
                <a16:creationId xmlns:a16="http://schemas.microsoft.com/office/drawing/2014/main" id="{EB68EACB-FA43-49D9-955E-DB3102023D2E}"/>
              </a:ext>
            </a:extLst>
          </p:cNvPr>
          <p:cNvSpPr/>
          <p:nvPr userDrawn="1"/>
        </p:nvSpPr>
        <p:spPr>
          <a:xfrm>
            <a:off x="4311248" y="4273564"/>
            <a:ext cx="2376267" cy="2124000"/>
          </a:xfrm>
          <a:prstGeom prst="rect">
            <a:avLst/>
          </a:prstGeom>
          <a:pattFill prst="wdDnDiag">
            <a:fgClr>
              <a:srgbClr val="E0E0E0"/>
            </a:fgClr>
            <a:bgClr>
              <a:srgbClr val="ECECEC"/>
            </a:bgClr>
          </a:patt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R="0" lvl="0" indent="0" algn="ctr" fontAlgn="auto">
              <a:lnSpc>
                <a:spcPct val="90000"/>
              </a:lnSpc>
              <a:spcBef>
                <a:spcPts val="600"/>
              </a:spcBef>
              <a:spcAft>
                <a:spcPts val="600"/>
              </a:spcAft>
              <a:buClrTx/>
              <a:buSzTx/>
              <a:buFontTx/>
              <a:buNone/>
              <a:tabLst/>
            </a:pPr>
            <a:endParaRPr kumimoji="0" lang="en-GB" sz="1600" b="0" i="0" u="none" strike="noStrike" kern="0" cap="all"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723" name="Rechthoek 722">
            <a:extLst>
              <a:ext uri="{FF2B5EF4-FFF2-40B4-BE49-F238E27FC236}">
                <a16:creationId xmlns:a16="http://schemas.microsoft.com/office/drawing/2014/main" id="{28C7271F-DBBC-408D-8512-8F51472B543B}"/>
              </a:ext>
            </a:extLst>
          </p:cNvPr>
          <p:cNvSpPr/>
          <p:nvPr userDrawn="1"/>
        </p:nvSpPr>
        <p:spPr>
          <a:xfrm>
            <a:off x="6811785" y="4273564"/>
            <a:ext cx="2376267" cy="2124000"/>
          </a:xfrm>
          <a:prstGeom prst="rect">
            <a:avLst/>
          </a:prstGeom>
          <a:pattFill prst="wdDnDiag">
            <a:fgClr>
              <a:srgbClr val="E0E0E0"/>
            </a:fgClr>
            <a:bgClr>
              <a:srgbClr val="ECECEC"/>
            </a:bgClr>
          </a:patt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R="0" lvl="0" indent="0" algn="ctr" fontAlgn="auto">
              <a:lnSpc>
                <a:spcPct val="90000"/>
              </a:lnSpc>
              <a:spcBef>
                <a:spcPts val="600"/>
              </a:spcBef>
              <a:spcAft>
                <a:spcPts val="600"/>
              </a:spcAft>
              <a:buClrTx/>
              <a:buSzTx/>
              <a:buFontTx/>
              <a:buNone/>
              <a:tabLst/>
            </a:pPr>
            <a:endParaRPr kumimoji="0" lang="en-GB" sz="1600" b="0" i="0" u="none" strike="noStrike" kern="0" cap="all"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724" name="Rechthoek 723">
            <a:extLst>
              <a:ext uri="{FF2B5EF4-FFF2-40B4-BE49-F238E27FC236}">
                <a16:creationId xmlns:a16="http://schemas.microsoft.com/office/drawing/2014/main" id="{FAA4D325-051E-41A2-92B8-C5D4117B6FEF}"/>
              </a:ext>
            </a:extLst>
          </p:cNvPr>
          <p:cNvSpPr/>
          <p:nvPr userDrawn="1"/>
        </p:nvSpPr>
        <p:spPr>
          <a:xfrm>
            <a:off x="9312322" y="4273564"/>
            <a:ext cx="2376267" cy="2124000"/>
          </a:xfrm>
          <a:prstGeom prst="rect">
            <a:avLst/>
          </a:prstGeom>
          <a:pattFill prst="wdDnDiag">
            <a:fgClr>
              <a:srgbClr val="E0E0E0"/>
            </a:fgClr>
            <a:bgClr>
              <a:srgbClr val="ECECEC"/>
            </a:bgClr>
          </a:patt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R="0" lvl="0" indent="0" algn="ctr" fontAlgn="auto">
              <a:lnSpc>
                <a:spcPct val="90000"/>
              </a:lnSpc>
              <a:spcBef>
                <a:spcPts val="600"/>
              </a:spcBef>
              <a:spcAft>
                <a:spcPts val="600"/>
              </a:spcAft>
              <a:buClrTx/>
              <a:buSzTx/>
              <a:buFontTx/>
              <a:buNone/>
              <a:tabLst/>
            </a:pPr>
            <a:endParaRPr kumimoji="0" lang="en-GB" sz="1600" b="0" i="0" u="none" strike="noStrike" kern="0" cap="all"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640" name="Ovaal 639">
            <a:extLst>
              <a:ext uri="{FF2B5EF4-FFF2-40B4-BE49-F238E27FC236}">
                <a16:creationId xmlns:a16="http://schemas.microsoft.com/office/drawing/2014/main" id="{A5DFE96D-0887-4192-8310-2420FF61A237}"/>
              </a:ext>
            </a:extLst>
          </p:cNvPr>
          <p:cNvSpPr/>
          <p:nvPr/>
        </p:nvSpPr>
        <p:spPr>
          <a:xfrm>
            <a:off x="10009474" y="2206770"/>
            <a:ext cx="981962" cy="981962"/>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noProof="0">
              <a:solidFill>
                <a:srgbClr val="211F26"/>
              </a:solidFill>
              <a:latin typeface="Segoe UI" panose="020B0502040204020203" pitchFamily="34" charset="0"/>
              <a:cs typeface="Segoe UI" panose="020B0502040204020203" pitchFamily="34" charset="0"/>
            </a:endParaRPr>
          </a:p>
        </p:txBody>
      </p:sp>
      <p:sp>
        <p:nvSpPr>
          <p:cNvPr id="646" name="H2">
            <a:hlinkClick r:id="rId2"/>
            <a:extLst>
              <a:ext uri="{FF2B5EF4-FFF2-40B4-BE49-F238E27FC236}">
                <a16:creationId xmlns:a16="http://schemas.microsoft.com/office/drawing/2014/main" id="{2E92A497-4A7B-422F-9556-B1B6B2D51122}"/>
              </a:ext>
            </a:extLst>
          </p:cNvPr>
          <p:cNvSpPr txBox="1"/>
          <p:nvPr/>
        </p:nvSpPr>
        <p:spPr>
          <a:xfrm>
            <a:off x="9570189" y="3263418"/>
            <a:ext cx="1860532" cy="366802"/>
          </a:xfrm>
          <a:prstGeom prst="rect">
            <a:avLst/>
          </a:prstGeom>
          <a:noFill/>
        </p:spPr>
        <p:txBody>
          <a:bodyPr wrap="square" lIns="0" tIns="0" rIns="0" bIns="0" rtlCol="0" anchor="t">
            <a:noAutofit/>
          </a:bodyPr>
          <a:lstStyle/>
          <a:p>
            <a:pPr algn="ctr" defTabSz="1217512">
              <a:spcAft>
                <a:spcPts val="600"/>
              </a:spcAft>
            </a:pPr>
            <a:r>
              <a:rPr lang="en-GB" sz="1200" cap="all" noProof="0">
                <a:solidFill>
                  <a:srgbClr val="211F26"/>
                </a:solidFill>
                <a:latin typeface="Segoe UI Black" panose="020B0A02040204020203" pitchFamily="34" charset="0"/>
                <a:ea typeface="Segoe UI Black" panose="020B0A02040204020203" pitchFamily="34" charset="0"/>
                <a:cs typeface="Segoe UI" panose="020B0502040204020203" pitchFamily="34" charset="0"/>
              </a:rPr>
              <a:t>Working with</a:t>
            </a:r>
            <a:br>
              <a:rPr lang="en-GB" sz="1200" cap="all" noProof="0">
                <a:solidFill>
                  <a:srgbClr val="211F26"/>
                </a:solidFill>
                <a:latin typeface="Segoe UI Black" panose="020B0A02040204020203" pitchFamily="34" charset="0"/>
                <a:ea typeface="Segoe UI Black" panose="020B0A02040204020203" pitchFamily="34" charset="0"/>
                <a:cs typeface="Segoe UI" panose="020B0502040204020203" pitchFamily="34" charset="0"/>
              </a:rPr>
            </a:br>
            <a:r>
              <a:rPr lang="en-GB" sz="1200" cap="all" noProof="0">
                <a:solidFill>
                  <a:srgbClr val="211F26"/>
                </a:solidFill>
                <a:latin typeface="Segoe UI Black" panose="020B0A02040204020203" pitchFamily="34" charset="0"/>
                <a:ea typeface="Segoe UI Black" panose="020B0A02040204020203" pitchFamily="34" charset="0"/>
                <a:cs typeface="Segoe UI" panose="020B0502040204020203" pitchFamily="34" charset="0"/>
              </a:rPr>
              <a:t>charts</a:t>
            </a:r>
            <a:endParaRPr lang="en-GB" sz="1000" kern="1200" noProof="0">
              <a:solidFill>
                <a:srgbClr val="211F26"/>
              </a:solidFill>
              <a:latin typeface="Segoe UI Black" panose="020B0A02040204020203" pitchFamily="34" charset="0"/>
              <a:ea typeface="Segoe UI Black" panose="020B0A02040204020203" pitchFamily="34" charset="0"/>
              <a:cs typeface="Segoe UI" panose="020B0502040204020203" pitchFamily="34" charset="0"/>
            </a:endParaRPr>
          </a:p>
        </p:txBody>
      </p:sp>
      <p:grpSp>
        <p:nvGrpSpPr>
          <p:cNvPr id="647" name="Grafiek icoon">
            <a:extLst>
              <a:ext uri="{FF2B5EF4-FFF2-40B4-BE49-F238E27FC236}">
                <a16:creationId xmlns:a16="http://schemas.microsoft.com/office/drawing/2014/main" id="{0529DC1F-9BD8-4D79-87CC-274D7E3572C8}"/>
              </a:ext>
            </a:extLst>
          </p:cNvPr>
          <p:cNvGrpSpPr/>
          <p:nvPr/>
        </p:nvGrpSpPr>
        <p:grpSpPr>
          <a:xfrm>
            <a:off x="10331074" y="2513710"/>
            <a:ext cx="338763" cy="368083"/>
            <a:chOff x="12468049" y="1754144"/>
            <a:chExt cx="339072" cy="369091"/>
          </a:xfrm>
          <a:solidFill>
            <a:schemeClr val="bg1"/>
          </a:solidFill>
        </p:grpSpPr>
        <p:sp>
          <p:nvSpPr>
            <p:cNvPr id="692" name="Rechthoek 691">
              <a:extLst>
                <a:ext uri="{FF2B5EF4-FFF2-40B4-BE49-F238E27FC236}">
                  <a16:creationId xmlns:a16="http://schemas.microsoft.com/office/drawing/2014/main" id="{B65CCFD7-E701-491E-83C9-06FF7A017A70}"/>
                </a:ext>
              </a:extLst>
            </p:cNvPr>
            <p:cNvSpPr/>
            <p:nvPr/>
          </p:nvSpPr>
          <p:spPr>
            <a:xfrm>
              <a:off x="12468049" y="1869625"/>
              <a:ext cx="92751" cy="2536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rgbClr val="211F26"/>
                </a:solidFill>
                <a:latin typeface="Segoe UI" panose="020B0502040204020203" pitchFamily="34" charset="0"/>
                <a:cs typeface="Segoe UI" panose="020B0502040204020203" pitchFamily="34" charset="0"/>
              </a:endParaRPr>
            </a:p>
          </p:txBody>
        </p:sp>
        <p:sp>
          <p:nvSpPr>
            <p:cNvPr id="693" name="Rechthoek 692">
              <a:extLst>
                <a:ext uri="{FF2B5EF4-FFF2-40B4-BE49-F238E27FC236}">
                  <a16:creationId xmlns:a16="http://schemas.microsoft.com/office/drawing/2014/main" id="{F6393829-C1D2-4EFD-B5C2-7900902CC729}"/>
                </a:ext>
              </a:extLst>
            </p:cNvPr>
            <p:cNvSpPr/>
            <p:nvPr/>
          </p:nvSpPr>
          <p:spPr>
            <a:xfrm>
              <a:off x="12590223" y="1754144"/>
              <a:ext cx="92751" cy="369091"/>
            </a:xfrm>
            <a:prstGeom prst="rect">
              <a:avLst/>
            </a:prstGeom>
            <a:solidFill>
              <a:srgbClr val="9D9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rgbClr val="211F26"/>
                </a:solidFill>
                <a:latin typeface="Segoe UI" panose="020B0502040204020203" pitchFamily="34" charset="0"/>
                <a:cs typeface="Segoe UI" panose="020B0502040204020203" pitchFamily="34" charset="0"/>
              </a:endParaRPr>
            </a:p>
          </p:txBody>
        </p:sp>
        <p:sp>
          <p:nvSpPr>
            <p:cNvPr id="694" name="Rechthoek 693">
              <a:extLst>
                <a:ext uri="{FF2B5EF4-FFF2-40B4-BE49-F238E27FC236}">
                  <a16:creationId xmlns:a16="http://schemas.microsoft.com/office/drawing/2014/main" id="{F9DE322C-6580-4583-A4AC-648C1795E378}"/>
                </a:ext>
              </a:extLst>
            </p:cNvPr>
            <p:cNvSpPr/>
            <p:nvPr/>
          </p:nvSpPr>
          <p:spPr>
            <a:xfrm>
              <a:off x="12714370" y="1836322"/>
              <a:ext cx="92751" cy="286913"/>
            </a:xfrm>
            <a:prstGeom prst="rect">
              <a:avLst/>
            </a:prstGeom>
            <a:solidFill>
              <a:srgbClr val="1FF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rgbClr val="211F26"/>
                </a:solidFill>
                <a:latin typeface="Segoe UI" panose="020B0502040204020203" pitchFamily="34" charset="0"/>
                <a:cs typeface="Segoe UI" panose="020B0502040204020203" pitchFamily="34" charset="0"/>
              </a:endParaRPr>
            </a:p>
          </p:txBody>
        </p:sp>
      </p:grpSp>
      <p:sp>
        <p:nvSpPr>
          <p:cNvPr id="641" name="Ovaal 640">
            <a:extLst>
              <a:ext uri="{FF2B5EF4-FFF2-40B4-BE49-F238E27FC236}">
                <a16:creationId xmlns:a16="http://schemas.microsoft.com/office/drawing/2014/main" id="{1C1B094D-E739-489E-98EB-DD4B57A89A32}"/>
              </a:ext>
            </a:extLst>
          </p:cNvPr>
          <p:cNvSpPr/>
          <p:nvPr/>
        </p:nvSpPr>
        <p:spPr>
          <a:xfrm>
            <a:off x="5008400" y="4456311"/>
            <a:ext cx="981962" cy="981962"/>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noProof="0">
              <a:solidFill>
                <a:srgbClr val="211F26"/>
              </a:solidFill>
              <a:latin typeface="Segoe UI" panose="020B0502040204020203" pitchFamily="34" charset="0"/>
              <a:cs typeface="Segoe UI" panose="020B0502040204020203" pitchFamily="34" charset="0"/>
            </a:endParaRPr>
          </a:p>
        </p:txBody>
      </p:sp>
      <p:sp>
        <p:nvSpPr>
          <p:cNvPr id="648" name="H2">
            <a:hlinkClick r:id="rId3"/>
            <a:extLst>
              <a:ext uri="{FF2B5EF4-FFF2-40B4-BE49-F238E27FC236}">
                <a16:creationId xmlns:a16="http://schemas.microsoft.com/office/drawing/2014/main" id="{7789A2F3-845B-44A2-94A4-53DFB7D6C411}"/>
              </a:ext>
            </a:extLst>
          </p:cNvPr>
          <p:cNvSpPr txBox="1"/>
          <p:nvPr/>
        </p:nvSpPr>
        <p:spPr>
          <a:xfrm>
            <a:off x="4569115" y="5557167"/>
            <a:ext cx="1860532" cy="366802"/>
          </a:xfrm>
          <a:prstGeom prst="rect">
            <a:avLst/>
          </a:prstGeom>
          <a:noFill/>
        </p:spPr>
        <p:txBody>
          <a:bodyPr wrap="square" lIns="0" tIns="0" rIns="0" bIns="0" rtlCol="0" anchor="t">
            <a:noAutofit/>
          </a:bodyPr>
          <a:lstStyle/>
          <a:p>
            <a:pPr algn="ctr" defTabSz="1217512">
              <a:spcAft>
                <a:spcPts val="600"/>
              </a:spcAft>
            </a:pPr>
            <a:r>
              <a:rPr lang="en-GB" sz="1200" cap="all" noProof="0">
                <a:solidFill>
                  <a:srgbClr val="211F26"/>
                </a:solidFill>
                <a:latin typeface="Segoe UI Black" panose="020B0A02040204020203" pitchFamily="34" charset="0"/>
                <a:ea typeface="Segoe UI Black" panose="020B0A02040204020203" pitchFamily="34" charset="0"/>
                <a:cs typeface="Segoe UI" panose="020B0502040204020203" pitchFamily="34" charset="0"/>
              </a:rPr>
              <a:t>Working with</a:t>
            </a:r>
            <a:br>
              <a:rPr lang="en-GB" sz="1200" cap="all" noProof="0">
                <a:solidFill>
                  <a:srgbClr val="211F26"/>
                </a:solidFill>
                <a:latin typeface="Segoe UI Black" panose="020B0A02040204020203" pitchFamily="34" charset="0"/>
                <a:ea typeface="Segoe UI Black" panose="020B0A02040204020203" pitchFamily="34" charset="0"/>
                <a:cs typeface="Segoe UI" panose="020B0502040204020203" pitchFamily="34" charset="0"/>
              </a:rPr>
            </a:br>
            <a:r>
              <a:rPr lang="en-GB" sz="1200" cap="all" noProof="0">
                <a:solidFill>
                  <a:srgbClr val="211F26"/>
                </a:solidFill>
                <a:latin typeface="Segoe UI Black" panose="020B0A02040204020203" pitchFamily="34" charset="0"/>
                <a:ea typeface="Segoe UI Black" panose="020B0A02040204020203" pitchFamily="34" charset="0"/>
                <a:cs typeface="Segoe UI" panose="020B0502040204020203" pitchFamily="34" charset="0"/>
              </a:rPr>
              <a:t>Tables</a:t>
            </a:r>
            <a:endParaRPr lang="en-GB" sz="1000" kern="1200" noProof="0">
              <a:solidFill>
                <a:srgbClr val="211F26"/>
              </a:solidFill>
              <a:latin typeface="Segoe UI Black" panose="020B0A02040204020203" pitchFamily="34" charset="0"/>
              <a:ea typeface="Segoe UI Black" panose="020B0A02040204020203" pitchFamily="34" charset="0"/>
              <a:cs typeface="Segoe UI" panose="020B0502040204020203" pitchFamily="34" charset="0"/>
            </a:endParaRPr>
          </a:p>
        </p:txBody>
      </p:sp>
      <p:grpSp>
        <p:nvGrpSpPr>
          <p:cNvPr id="651" name="Tabel icoon">
            <a:extLst>
              <a:ext uri="{FF2B5EF4-FFF2-40B4-BE49-F238E27FC236}">
                <a16:creationId xmlns:a16="http://schemas.microsoft.com/office/drawing/2014/main" id="{C4952ED6-2338-4F75-A1D7-40998203AFBC}"/>
              </a:ext>
            </a:extLst>
          </p:cNvPr>
          <p:cNvGrpSpPr/>
          <p:nvPr/>
        </p:nvGrpSpPr>
        <p:grpSpPr>
          <a:xfrm>
            <a:off x="5287983" y="4756696"/>
            <a:ext cx="422796" cy="381193"/>
            <a:chOff x="6072040" y="3376043"/>
            <a:chExt cx="1227920" cy="1109109"/>
          </a:xfrm>
        </p:grpSpPr>
        <p:sp>
          <p:nvSpPr>
            <p:cNvPr id="683" name="Rechthoek 682">
              <a:extLst>
                <a:ext uri="{FF2B5EF4-FFF2-40B4-BE49-F238E27FC236}">
                  <a16:creationId xmlns:a16="http://schemas.microsoft.com/office/drawing/2014/main" id="{784D994A-7FE4-4343-B5AD-E548CB72C85E}"/>
                </a:ext>
              </a:extLst>
            </p:cNvPr>
            <p:cNvSpPr/>
            <p:nvPr userDrawn="1"/>
          </p:nvSpPr>
          <p:spPr>
            <a:xfrm>
              <a:off x="6072040" y="3376043"/>
              <a:ext cx="1227920" cy="1109109"/>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rgbClr val="211F26"/>
                </a:solidFill>
                <a:latin typeface="Segoe UI" panose="020B0502040204020203" pitchFamily="34" charset="0"/>
                <a:cs typeface="Segoe UI" panose="020B0502040204020203" pitchFamily="34" charset="0"/>
              </a:endParaRPr>
            </a:p>
          </p:txBody>
        </p:sp>
        <p:sp>
          <p:nvSpPr>
            <p:cNvPr id="684" name="Rechthoek 683">
              <a:extLst>
                <a:ext uri="{FF2B5EF4-FFF2-40B4-BE49-F238E27FC236}">
                  <a16:creationId xmlns:a16="http://schemas.microsoft.com/office/drawing/2014/main" id="{59E3E408-B8E1-4CA1-9B72-69BD19BC60A3}"/>
                </a:ext>
              </a:extLst>
            </p:cNvPr>
            <p:cNvSpPr/>
            <p:nvPr/>
          </p:nvSpPr>
          <p:spPr>
            <a:xfrm>
              <a:off x="6084861" y="4069628"/>
              <a:ext cx="405674" cy="203327"/>
            </a:xfrm>
            <a:prstGeom prst="rect">
              <a:avLst/>
            </a:prstGeom>
            <a:solidFill>
              <a:srgbClr val="1FF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rgbClr val="211F26"/>
                </a:solidFill>
                <a:latin typeface="Segoe UI" panose="020B0502040204020203" pitchFamily="34" charset="0"/>
                <a:cs typeface="Segoe UI" panose="020B0502040204020203" pitchFamily="34" charset="0"/>
              </a:endParaRPr>
            </a:p>
          </p:txBody>
        </p:sp>
        <p:cxnSp>
          <p:nvCxnSpPr>
            <p:cNvPr id="686" name="Rechte verbindingslijn 685">
              <a:extLst>
                <a:ext uri="{FF2B5EF4-FFF2-40B4-BE49-F238E27FC236}">
                  <a16:creationId xmlns:a16="http://schemas.microsoft.com/office/drawing/2014/main" id="{53597256-30AB-46EF-BF68-21EB1E0126D4}"/>
                </a:ext>
              </a:extLst>
            </p:cNvPr>
            <p:cNvCxnSpPr/>
            <p:nvPr userDrawn="1"/>
          </p:nvCxnSpPr>
          <p:spPr>
            <a:xfrm>
              <a:off x="6493304" y="3605313"/>
              <a:ext cx="0" cy="872219"/>
            </a:xfrm>
            <a:prstGeom prst="line">
              <a:avLst/>
            </a:prstGeom>
            <a:ln w="1270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687" name="Rechte verbindingslijn 686">
              <a:extLst>
                <a:ext uri="{FF2B5EF4-FFF2-40B4-BE49-F238E27FC236}">
                  <a16:creationId xmlns:a16="http://schemas.microsoft.com/office/drawing/2014/main" id="{3A47FA7A-9069-42A7-8716-A2493BDC8CDA}"/>
                </a:ext>
              </a:extLst>
            </p:cNvPr>
            <p:cNvCxnSpPr/>
            <p:nvPr userDrawn="1"/>
          </p:nvCxnSpPr>
          <p:spPr>
            <a:xfrm>
              <a:off x="6883025" y="3605313"/>
              <a:ext cx="0" cy="872219"/>
            </a:xfrm>
            <a:prstGeom prst="line">
              <a:avLst/>
            </a:prstGeom>
            <a:ln w="1270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688" name="Rechte verbindingslijn 687">
              <a:extLst>
                <a:ext uri="{FF2B5EF4-FFF2-40B4-BE49-F238E27FC236}">
                  <a16:creationId xmlns:a16="http://schemas.microsoft.com/office/drawing/2014/main" id="{85AEB08D-7857-45D6-8A4A-994A8E76355E}"/>
                </a:ext>
              </a:extLst>
            </p:cNvPr>
            <p:cNvCxnSpPr/>
            <p:nvPr userDrawn="1"/>
          </p:nvCxnSpPr>
          <p:spPr>
            <a:xfrm flipH="1">
              <a:off x="6090561" y="3827108"/>
              <a:ext cx="1209399" cy="0"/>
            </a:xfrm>
            <a:prstGeom prst="line">
              <a:avLst/>
            </a:prstGeom>
            <a:ln w="1270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689" name="Rechte verbindingslijn 688">
              <a:extLst>
                <a:ext uri="{FF2B5EF4-FFF2-40B4-BE49-F238E27FC236}">
                  <a16:creationId xmlns:a16="http://schemas.microsoft.com/office/drawing/2014/main" id="{5A309B4C-7D92-460B-B78C-2DEAAD860873}"/>
                </a:ext>
              </a:extLst>
            </p:cNvPr>
            <p:cNvCxnSpPr/>
            <p:nvPr userDrawn="1"/>
          </p:nvCxnSpPr>
          <p:spPr>
            <a:xfrm flipH="1">
              <a:off x="6090561" y="4055708"/>
              <a:ext cx="1209399" cy="0"/>
            </a:xfrm>
            <a:prstGeom prst="line">
              <a:avLst/>
            </a:prstGeom>
            <a:ln w="1270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690" name="Rechte verbindingslijn 689">
              <a:extLst>
                <a:ext uri="{FF2B5EF4-FFF2-40B4-BE49-F238E27FC236}">
                  <a16:creationId xmlns:a16="http://schemas.microsoft.com/office/drawing/2014/main" id="{7AFDDB2C-9A04-427E-8DE3-6C2420EBB1FF}"/>
                </a:ext>
              </a:extLst>
            </p:cNvPr>
            <p:cNvCxnSpPr/>
            <p:nvPr userDrawn="1"/>
          </p:nvCxnSpPr>
          <p:spPr>
            <a:xfrm flipH="1">
              <a:off x="6090561" y="4276688"/>
              <a:ext cx="1209399" cy="0"/>
            </a:xfrm>
            <a:prstGeom prst="line">
              <a:avLst/>
            </a:prstGeom>
            <a:ln w="12700">
              <a:solidFill>
                <a:srgbClr val="DADADA"/>
              </a:solidFill>
            </a:ln>
          </p:spPr>
          <p:style>
            <a:lnRef idx="1">
              <a:schemeClr val="accent1"/>
            </a:lnRef>
            <a:fillRef idx="0">
              <a:schemeClr val="accent1"/>
            </a:fillRef>
            <a:effectRef idx="0">
              <a:schemeClr val="accent1"/>
            </a:effectRef>
            <a:fontRef idx="minor">
              <a:schemeClr val="tx1"/>
            </a:fontRef>
          </p:style>
        </p:cxnSp>
        <p:sp>
          <p:nvSpPr>
            <p:cNvPr id="691" name="Rechthoek 690">
              <a:extLst>
                <a:ext uri="{FF2B5EF4-FFF2-40B4-BE49-F238E27FC236}">
                  <a16:creationId xmlns:a16="http://schemas.microsoft.com/office/drawing/2014/main" id="{8C8ED380-24E5-4940-97CA-86DF99C645C7}"/>
                </a:ext>
              </a:extLst>
            </p:cNvPr>
            <p:cNvSpPr/>
            <p:nvPr userDrawn="1"/>
          </p:nvSpPr>
          <p:spPr>
            <a:xfrm>
              <a:off x="6072040" y="3376043"/>
              <a:ext cx="1227920" cy="1109109"/>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rgbClr val="211F26"/>
                </a:solidFill>
                <a:latin typeface="Segoe UI" panose="020B0502040204020203" pitchFamily="34" charset="0"/>
                <a:cs typeface="Segoe UI" panose="020B0502040204020203" pitchFamily="34" charset="0"/>
              </a:endParaRPr>
            </a:p>
          </p:txBody>
        </p:sp>
        <p:sp>
          <p:nvSpPr>
            <p:cNvPr id="685" name="Rechthoek 684">
              <a:extLst>
                <a:ext uri="{FF2B5EF4-FFF2-40B4-BE49-F238E27FC236}">
                  <a16:creationId xmlns:a16="http://schemas.microsoft.com/office/drawing/2014/main" id="{6DC63422-9D6B-4FF5-9680-9D8B3E8E98C3}"/>
                </a:ext>
              </a:extLst>
            </p:cNvPr>
            <p:cNvSpPr/>
            <p:nvPr userDrawn="1"/>
          </p:nvSpPr>
          <p:spPr>
            <a:xfrm>
              <a:off x="6090829" y="3393962"/>
              <a:ext cx="1209131" cy="218971"/>
            </a:xfrm>
            <a:prstGeom prst="rect">
              <a:avLst/>
            </a:prstGeom>
            <a:solidFill>
              <a:srgbClr val="9D9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rgbClr val="211F26"/>
                </a:solidFill>
                <a:latin typeface="Segoe UI" panose="020B0502040204020203" pitchFamily="34" charset="0"/>
                <a:cs typeface="Segoe UI" panose="020B0502040204020203" pitchFamily="34" charset="0"/>
              </a:endParaRPr>
            </a:p>
          </p:txBody>
        </p:sp>
      </p:grpSp>
      <p:sp>
        <p:nvSpPr>
          <p:cNvPr id="642" name="Ovaal 641">
            <a:extLst>
              <a:ext uri="{FF2B5EF4-FFF2-40B4-BE49-F238E27FC236}">
                <a16:creationId xmlns:a16="http://schemas.microsoft.com/office/drawing/2014/main" id="{7D4F66EB-B721-4117-93F4-B359224A6B22}"/>
              </a:ext>
            </a:extLst>
          </p:cNvPr>
          <p:cNvSpPr/>
          <p:nvPr/>
        </p:nvSpPr>
        <p:spPr>
          <a:xfrm>
            <a:off x="7508937" y="4456311"/>
            <a:ext cx="981962" cy="981962"/>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noProof="0">
              <a:solidFill>
                <a:srgbClr val="211F26"/>
              </a:solidFill>
              <a:latin typeface="Segoe UI" panose="020B0502040204020203" pitchFamily="34" charset="0"/>
              <a:cs typeface="Segoe UI" panose="020B0502040204020203" pitchFamily="34" charset="0"/>
            </a:endParaRPr>
          </a:p>
        </p:txBody>
      </p:sp>
      <p:sp>
        <p:nvSpPr>
          <p:cNvPr id="649" name="H2">
            <a:hlinkClick r:id="rId4"/>
            <a:extLst>
              <a:ext uri="{FF2B5EF4-FFF2-40B4-BE49-F238E27FC236}">
                <a16:creationId xmlns:a16="http://schemas.microsoft.com/office/drawing/2014/main" id="{682F9A29-DD65-499E-8348-562463EF65FD}"/>
              </a:ext>
            </a:extLst>
          </p:cNvPr>
          <p:cNvSpPr txBox="1"/>
          <p:nvPr/>
        </p:nvSpPr>
        <p:spPr>
          <a:xfrm>
            <a:off x="7069652" y="5513508"/>
            <a:ext cx="1860532" cy="366802"/>
          </a:xfrm>
          <a:prstGeom prst="rect">
            <a:avLst/>
          </a:prstGeom>
          <a:noFill/>
        </p:spPr>
        <p:txBody>
          <a:bodyPr wrap="square" lIns="0" tIns="0" rIns="0" bIns="0" rtlCol="0" anchor="t">
            <a:noAutofit/>
          </a:bodyPr>
          <a:lstStyle/>
          <a:p>
            <a:pPr algn="ctr" defTabSz="1217512">
              <a:spcAft>
                <a:spcPts val="600"/>
              </a:spcAft>
            </a:pPr>
            <a:r>
              <a:rPr lang="en-GB" sz="1200" cap="all" noProof="0">
                <a:solidFill>
                  <a:srgbClr val="211F26"/>
                </a:solidFill>
                <a:latin typeface="Segoe UI Black" panose="020B0A02040204020203" pitchFamily="34" charset="0"/>
                <a:ea typeface="Segoe UI Black" panose="020B0A02040204020203" pitchFamily="34" charset="0"/>
                <a:cs typeface="Segoe UI" panose="020B0502040204020203" pitchFamily="34" charset="0"/>
              </a:rPr>
              <a:t>Working with</a:t>
            </a:r>
            <a:br>
              <a:rPr lang="en-GB" sz="1200" cap="all" noProof="0">
                <a:solidFill>
                  <a:srgbClr val="211F26"/>
                </a:solidFill>
                <a:latin typeface="Segoe UI Black" panose="020B0A02040204020203" pitchFamily="34" charset="0"/>
                <a:ea typeface="Segoe UI Black" panose="020B0A02040204020203" pitchFamily="34" charset="0"/>
                <a:cs typeface="Segoe UI" panose="020B0502040204020203" pitchFamily="34" charset="0"/>
              </a:rPr>
            </a:br>
            <a:r>
              <a:rPr lang="en-GB" sz="1200" cap="all" noProof="0">
                <a:solidFill>
                  <a:srgbClr val="211F26"/>
                </a:solidFill>
                <a:latin typeface="Segoe UI Black" panose="020B0A02040204020203" pitchFamily="34" charset="0"/>
                <a:ea typeface="Segoe UI Black" panose="020B0A02040204020203" pitchFamily="34" charset="0"/>
                <a:cs typeface="Segoe UI" panose="020B0502040204020203" pitchFamily="34" charset="0"/>
              </a:rPr>
              <a:t>videos</a:t>
            </a:r>
            <a:endParaRPr lang="en-GB" sz="1000" kern="1200" noProof="0">
              <a:solidFill>
                <a:srgbClr val="211F26"/>
              </a:solidFill>
              <a:latin typeface="Segoe UI Black" panose="020B0A02040204020203" pitchFamily="34" charset="0"/>
              <a:ea typeface="Segoe UI Black" panose="020B0A02040204020203" pitchFamily="34" charset="0"/>
              <a:cs typeface="Segoe UI" panose="020B0502040204020203" pitchFamily="34" charset="0"/>
            </a:endParaRPr>
          </a:p>
        </p:txBody>
      </p:sp>
      <p:grpSp>
        <p:nvGrpSpPr>
          <p:cNvPr id="652" name="Video icoon">
            <a:extLst>
              <a:ext uri="{FF2B5EF4-FFF2-40B4-BE49-F238E27FC236}">
                <a16:creationId xmlns:a16="http://schemas.microsoft.com/office/drawing/2014/main" id="{1F3EC03A-AE51-4737-B245-5AF041E094AE}"/>
              </a:ext>
            </a:extLst>
          </p:cNvPr>
          <p:cNvGrpSpPr/>
          <p:nvPr/>
        </p:nvGrpSpPr>
        <p:grpSpPr>
          <a:xfrm>
            <a:off x="7810489" y="4757017"/>
            <a:ext cx="378859" cy="380551"/>
            <a:chOff x="8066315" y="1676399"/>
            <a:chExt cx="1371604" cy="1380253"/>
          </a:xfrm>
        </p:grpSpPr>
        <p:sp>
          <p:nvSpPr>
            <p:cNvPr id="679" name="Rechthoek 678">
              <a:extLst>
                <a:ext uri="{FF2B5EF4-FFF2-40B4-BE49-F238E27FC236}">
                  <a16:creationId xmlns:a16="http://schemas.microsoft.com/office/drawing/2014/main" id="{D80957AA-C32F-47DC-AA09-EC3F1A89E6D8}"/>
                </a:ext>
              </a:extLst>
            </p:cNvPr>
            <p:cNvSpPr/>
            <p:nvPr userDrawn="1"/>
          </p:nvSpPr>
          <p:spPr>
            <a:xfrm>
              <a:off x="8066315" y="1687285"/>
              <a:ext cx="1360714" cy="1360714"/>
            </a:xfrm>
            <a:prstGeom prst="rect">
              <a:avLst/>
            </a:prstGeom>
            <a:solidFill>
              <a:srgbClr val="FFFFFF"/>
            </a:solidFill>
            <a:ln w="12700">
              <a:solidFill>
                <a:srgbClr val="9D9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rgbClr val="211F26"/>
                </a:solidFill>
                <a:latin typeface="Segoe UI" panose="020B0502040204020203" pitchFamily="34" charset="0"/>
                <a:cs typeface="Segoe UI" panose="020B0502040204020203" pitchFamily="34" charset="0"/>
              </a:endParaRPr>
            </a:p>
          </p:txBody>
        </p:sp>
        <p:sp>
          <p:nvSpPr>
            <p:cNvPr id="680" name="Vrije vorm 112">
              <a:extLst>
                <a:ext uri="{FF2B5EF4-FFF2-40B4-BE49-F238E27FC236}">
                  <a16:creationId xmlns:a16="http://schemas.microsoft.com/office/drawing/2014/main" id="{41685255-68E9-4E62-BBAC-DF1ED5CF1D90}"/>
                </a:ext>
              </a:extLst>
            </p:cNvPr>
            <p:cNvSpPr/>
            <p:nvPr userDrawn="1"/>
          </p:nvSpPr>
          <p:spPr>
            <a:xfrm>
              <a:off x="8077205"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9D9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rgbClr val="211F26"/>
                </a:solidFill>
                <a:latin typeface="Segoe UI" panose="020B0502040204020203" pitchFamily="34" charset="0"/>
                <a:cs typeface="Segoe UI" panose="020B0502040204020203" pitchFamily="34" charset="0"/>
              </a:endParaRPr>
            </a:p>
          </p:txBody>
        </p:sp>
        <p:sp>
          <p:nvSpPr>
            <p:cNvPr id="681" name="Vrije vorm 113">
              <a:extLst>
                <a:ext uri="{FF2B5EF4-FFF2-40B4-BE49-F238E27FC236}">
                  <a16:creationId xmlns:a16="http://schemas.microsoft.com/office/drawing/2014/main" id="{D0E7D4A8-A2D0-4C60-B832-704DEAC6C3B0}"/>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9D9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rgbClr val="211F26"/>
                </a:solidFill>
                <a:latin typeface="Segoe UI" panose="020B0502040204020203" pitchFamily="34" charset="0"/>
                <a:cs typeface="Segoe UI" panose="020B0502040204020203" pitchFamily="34" charset="0"/>
              </a:endParaRPr>
            </a:p>
          </p:txBody>
        </p:sp>
        <p:sp>
          <p:nvSpPr>
            <p:cNvPr id="682" name="Gelijkbenige driehoek 681">
              <a:extLst>
                <a:ext uri="{FF2B5EF4-FFF2-40B4-BE49-F238E27FC236}">
                  <a16:creationId xmlns:a16="http://schemas.microsoft.com/office/drawing/2014/main" id="{B71D8983-78FE-45DC-A592-7561DB255F13}"/>
                </a:ext>
              </a:extLst>
            </p:cNvPr>
            <p:cNvSpPr/>
            <p:nvPr/>
          </p:nvSpPr>
          <p:spPr>
            <a:xfrm rot="5400000">
              <a:off x="8584029" y="2156940"/>
              <a:ext cx="422946" cy="421401"/>
            </a:xfrm>
            <a:prstGeom prst="triangle">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rgbClr val="211F26"/>
                </a:solidFill>
                <a:latin typeface="Segoe UI" panose="020B0502040204020203" pitchFamily="34" charset="0"/>
                <a:cs typeface="Segoe UI" panose="020B0502040204020203" pitchFamily="34" charset="0"/>
              </a:endParaRPr>
            </a:p>
          </p:txBody>
        </p:sp>
      </p:grpSp>
      <p:sp>
        <p:nvSpPr>
          <p:cNvPr id="639" name="Ovaal 638">
            <a:extLst>
              <a:ext uri="{FF2B5EF4-FFF2-40B4-BE49-F238E27FC236}">
                <a16:creationId xmlns:a16="http://schemas.microsoft.com/office/drawing/2014/main" id="{08557350-CBCD-43CD-B676-2BC9CB4B3F24}"/>
              </a:ext>
            </a:extLst>
          </p:cNvPr>
          <p:cNvSpPr/>
          <p:nvPr/>
        </p:nvSpPr>
        <p:spPr>
          <a:xfrm>
            <a:off x="7508937" y="2234539"/>
            <a:ext cx="981962" cy="981962"/>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noProof="0">
              <a:solidFill>
                <a:srgbClr val="211F26"/>
              </a:solidFill>
              <a:latin typeface="Segoe UI" panose="020B0502040204020203" pitchFamily="34" charset="0"/>
              <a:cs typeface="Segoe UI" panose="020B0502040204020203" pitchFamily="34" charset="0"/>
            </a:endParaRPr>
          </a:p>
        </p:txBody>
      </p:sp>
      <p:sp>
        <p:nvSpPr>
          <p:cNvPr id="645" name="H2">
            <a:hlinkClick r:id="rId5"/>
            <a:extLst>
              <a:ext uri="{FF2B5EF4-FFF2-40B4-BE49-F238E27FC236}">
                <a16:creationId xmlns:a16="http://schemas.microsoft.com/office/drawing/2014/main" id="{5C62B586-C238-4FF0-A03A-A38056C7C1B5}"/>
              </a:ext>
            </a:extLst>
          </p:cNvPr>
          <p:cNvSpPr txBox="1"/>
          <p:nvPr/>
        </p:nvSpPr>
        <p:spPr>
          <a:xfrm>
            <a:off x="7069652" y="3291187"/>
            <a:ext cx="1860532" cy="366802"/>
          </a:xfrm>
          <a:prstGeom prst="rect">
            <a:avLst/>
          </a:prstGeom>
          <a:noFill/>
        </p:spPr>
        <p:txBody>
          <a:bodyPr wrap="square" lIns="0" tIns="0" rIns="0" bIns="0" rtlCol="0" anchor="t">
            <a:noAutofit/>
          </a:bodyPr>
          <a:lstStyle/>
          <a:p>
            <a:pPr algn="ctr" defTabSz="1217512">
              <a:spcAft>
                <a:spcPts val="600"/>
              </a:spcAft>
            </a:pPr>
            <a:r>
              <a:rPr lang="en-GB" sz="1200" cap="all" noProof="0">
                <a:solidFill>
                  <a:srgbClr val="211F26"/>
                </a:solidFill>
                <a:latin typeface="Segoe UI Black" panose="020B0A02040204020203" pitchFamily="34" charset="0"/>
                <a:ea typeface="Segoe UI Black" panose="020B0A02040204020203" pitchFamily="34" charset="0"/>
                <a:cs typeface="Segoe UI" panose="020B0502040204020203" pitchFamily="34" charset="0"/>
              </a:rPr>
              <a:t>Working with</a:t>
            </a:r>
            <a:br>
              <a:rPr lang="en-GB" sz="1200" cap="all" noProof="0">
                <a:solidFill>
                  <a:srgbClr val="211F26"/>
                </a:solidFill>
                <a:latin typeface="Segoe UI Black" panose="020B0A02040204020203" pitchFamily="34" charset="0"/>
                <a:ea typeface="Segoe UI Black" panose="020B0A02040204020203" pitchFamily="34" charset="0"/>
                <a:cs typeface="Segoe UI" panose="020B0502040204020203" pitchFamily="34" charset="0"/>
              </a:rPr>
            </a:br>
            <a:r>
              <a:rPr lang="en-GB" sz="1200" cap="all" noProof="0">
                <a:solidFill>
                  <a:srgbClr val="211F26"/>
                </a:solidFill>
                <a:latin typeface="Segoe UI Black" panose="020B0A02040204020203" pitchFamily="34" charset="0"/>
                <a:ea typeface="Segoe UI Black" panose="020B0A02040204020203" pitchFamily="34" charset="0"/>
                <a:cs typeface="Segoe UI" panose="020B0502040204020203" pitchFamily="34" charset="0"/>
              </a:rPr>
              <a:t>images</a:t>
            </a:r>
          </a:p>
        </p:txBody>
      </p:sp>
      <p:grpSp>
        <p:nvGrpSpPr>
          <p:cNvPr id="653" name="Groep 652">
            <a:extLst>
              <a:ext uri="{FF2B5EF4-FFF2-40B4-BE49-F238E27FC236}">
                <a16:creationId xmlns:a16="http://schemas.microsoft.com/office/drawing/2014/main" id="{4199E879-6DE0-496A-BF2C-97E2D23FC502}"/>
              </a:ext>
            </a:extLst>
          </p:cNvPr>
          <p:cNvGrpSpPr/>
          <p:nvPr userDrawn="1"/>
        </p:nvGrpSpPr>
        <p:grpSpPr>
          <a:xfrm>
            <a:off x="7825657" y="2537388"/>
            <a:ext cx="348523" cy="376264"/>
            <a:chOff x="14466489" y="1001522"/>
            <a:chExt cx="290627" cy="314333"/>
          </a:xfrm>
        </p:grpSpPr>
        <p:sp>
          <p:nvSpPr>
            <p:cNvPr id="673" name="Rechthoek 672">
              <a:extLst>
                <a:ext uri="{FF2B5EF4-FFF2-40B4-BE49-F238E27FC236}">
                  <a16:creationId xmlns:a16="http://schemas.microsoft.com/office/drawing/2014/main" id="{83BBA8E1-F2DE-4904-A556-34B2C4B1F709}"/>
                </a:ext>
              </a:extLst>
            </p:cNvPr>
            <p:cNvSpPr/>
            <p:nvPr userDrawn="1"/>
          </p:nvSpPr>
          <p:spPr>
            <a:xfrm>
              <a:off x="14466489" y="1001522"/>
              <a:ext cx="257935" cy="254168"/>
            </a:xfrm>
            <a:prstGeom prst="rect">
              <a:avLst/>
            </a:prstGeom>
            <a:solidFill>
              <a:srgbClr val="FFFFFF"/>
            </a:solidFill>
            <a:ln w="12700">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Segoe UI" panose="020B0502040204020203" pitchFamily="34" charset="0"/>
                <a:cs typeface="Segoe UI" panose="020B0502040204020203" pitchFamily="34" charset="0"/>
              </a:endParaRPr>
            </a:p>
          </p:txBody>
        </p:sp>
        <p:sp>
          <p:nvSpPr>
            <p:cNvPr id="674" name="Ovaal 673">
              <a:extLst>
                <a:ext uri="{FF2B5EF4-FFF2-40B4-BE49-F238E27FC236}">
                  <a16:creationId xmlns:a16="http://schemas.microsoft.com/office/drawing/2014/main" id="{96216FD7-C3A5-4B34-BA67-AAF89D399AA5}"/>
                </a:ext>
              </a:extLst>
            </p:cNvPr>
            <p:cNvSpPr/>
            <p:nvPr userDrawn="1"/>
          </p:nvSpPr>
          <p:spPr>
            <a:xfrm>
              <a:off x="14623626" y="1033630"/>
              <a:ext cx="71169" cy="71169"/>
            </a:xfrm>
            <a:prstGeom prst="ellipse">
              <a:avLst/>
            </a:prstGeom>
            <a:solidFill>
              <a:srgbClr val="1FF5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Segoe UI" panose="020B0502040204020203" pitchFamily="34" charset="0"/>
                <a:cs typeface="Segoe UI" panose="020B0502040204020203" pitchFamily="34" charset="0"/>
              </a:endParaRPr>
            </a:p>
          </p:txBody>
        </p:sp>
        <p:sp>
          <p:nvSpPr>
            <p:cNvPr id="675" name="Vrije vorm: vorm 674">
              <a:extLst>
                <a:ext uri="{FF2B5EF4-FFF2-40B4-BE49-F238E27FC236}">
                  <a16:creationId xmlns:a16="http://schemas.microsoft.com/office/drawing/2014/main" id="{39EC1AE9-36FE-42E0-B92A-6F6314EDD63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Segoe UI" panose="020B0502040204020203" pitchFamily="34" charset="0"/>
                <a:cs typeface="Segoe UI" panose="020B0502040204020203" pitchFamily="34" charset="0"/>
              </a:endParaRPr>
            </a:p>
          </p:txBody>
        </p:sp>
        <p:sp>
          <p:nvSpPr>
            <p:cNvPr id="676" name="Rechthoek: afgeronde hoeken 675">
              <a:extLst>
                <a:ext uri="{FF2B5EF4-FFF2-40B4-BE49-F238E27FC236}">
                  <a16:creationId xmlns:a16="http://schemas.microsoft.com/office/drawing/2014/main" id="{8ABCE77C-11A2-45F0-9AAB-C3026A01288E}"/>
                </a:ext>
              </a:extLst>
            </p:cNvPr>
            <p:cNvSpPr/>
            <p:nvPr userDrawn="1"/>
          </p:nvSpPr>
          <p:spPr>
            <a:xfrm>
              <a:off x="14601150" y="1145314"/>
              <a:ext cx="155966" cy="116816"/>
            </a:xfrm>
            <a:prstGeom prst="roundRect">
              <a:avLst/>
            </a:prstGeom>
            <a:solidFill>
              <a:srgbClr val="FFFFFF"/>
            </a:solidFill>
            <a:ln w="19050">
              <a:solidFill>
                <a:srgbClr val="9D9FA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Segoe UI" panose="020B0502040204020203" pitchFamily="34" charset="0"/>
                <a:cs typeface="Segoe UI" panose="020B0502040204020203" pitchFamily="34" charset="0"/>
              </a:endParaRPr>
            </a:p>
          </p:txBody>
        </p:sp>
        <p:cxnSp>
          <p:nvCxnSpPr>
            <p:cNvPr id="677" name="Rechte verbindingslijn 676">
              <a:extLst>
                <a:ext uri="{FF2B5EF4-FFF2-40B4-BE49-F238E27FC236}">
                  <a16:creationId xmlns:a16="http://schemas.microsoft.com/office/drawing/2014/main" id="{52471ADA-F581-4ABB-B5E5-208C81192F84}"/>
                </a:ext>
              </a:extLst>
            </p:cNvPr>
            <p:cNvCxnSpPr>
              <a:cxnSpLocks/>
            </p:cNvCxnSpPr>
            <p:nvPr userDrawn="1"/>
          </p:nvCxnSpPr>
          <p:spPr>
            <a:xfrm>
              <a:off x="14637490" y="1308665"/>
              <a:ext cx="83286" cy="0"/>
            </a:xfrm>
            <a:prstGeom prst="line">
              <a:avLst/>
            </a:prstGeom>
            <a:solidFill>
              <a:schemeClr val="bg1"/>
            </a:solidFill>
            <a:ln w="19050">
              <a:solidFill>
                <a:srgbClr val="9D9FA1"/>
              </a:solidFill>
            </a:ln>
          </p:spPr>
          <p:style>
            <a:lnRef idx="2">
              <a:schemeClr val="accent1">
                <a:shade val="50000"/>
              </a:schemeClr>
            </a:lnRef>
            <a:fillRef idx="1">
              <a:schemeClr val="accent1"/>
            </a:fillRef>
            <a:effectRef idx="0">
              <a:schemeClr val="accent1"/>
            </a:effectRef>
            <a:fontRef idx="minor">
              <a:schemeClr val="lt1"/>
            </a:fontRef>
          </p:style>
        </p:cxnSp>
        <p:cxnSp>
          <p:nvCxnSpPr>
            <p:cNvPr id="678" name="Rechte verbindingslijn 677">
              <a:extLst>
                <a:ext uri="{FF2B5EF4-FFF2-40B4-BE49-F238E27FC236}">
                  <a16:creationId xmlns:a16="http://schemas.microsoft.com/office/drawing/2014/main" id="{49B27AC0-61F2-4031-81AE-4BD7B3F1675D}"/>
                </a:ext>
              </a:extLst>
            </p:cNvPr>
            <p:cNvCxnSpPr>
              <a:cxnSpLocks/>
              <a:stCxn id="676" idx="2"/>
            </p:cNvCxnSpPr>
            <p:nvPr userDrawn="1"/>
          </p:nvCxnSpPr>
          <p:spPr>
            <a:xfrm flipH="1">
              <a:off x="14678717" y="1262130"/>
              <a:ext cx="416" cy="43573"/>
            </a:xfrm>
            <a:prstGeom prst="line">
              <a:avLst/>
            </a:prstGeom>
            <a:solidFill>
              <a:schemeClr val="bg1"/>
            </a:solidFill>
            <a:ln w="19050">
              <a:solidFill>
                <a:srgbClr val="9D9FA1"/>
              </a:solidFill>
            </a:ln>
          </p:spPr>
          <p:style>
            <a:lnRef idx="2">
              <a:schemeClr val="accent1">
                <a:shade val="50000"/>
              </a:schemeClr>
            </a:lnRef>
            <a:fillRef idx="1">
              <a:schemeClr val="accent1"/>
            </a:fillRef>
            <a:effectRef idx="0">
              <a:schemeClr val="accent1"/>
            </a:effectRef>
            <a:fontRef idx="minor">
              <a:schemeClr val="lt1"/>
            </a:fontRef>
          </p:style>
        </p:cxnSp>
      </p:grpSp>
      <p:sp>
        <p:nvSpPr>
          <p:cNvPr id="643" name="Ovaal 642">
            <a:extLst>
              <a:ext uri="{FF2B5EF4-FFF2-40B4-BE49-F238E27FC236}">
                <a16:creationId xmlns:a16="http://schemas.microsoft.com/office/drawing/2014/main" id="{3CB50DF0-D612-46AB-BDB8-181736F7F95C}"/>
              </a:ext>
            </a:extLst>
          </p:cNvPr>
          <p:cNvSpPr/>
          <p:nvPr/>
        </p:nvSpPr>
        <p:spPr>
          <a:xfrm>
            <a:off x="10009474" y="4456311"/>
            <a:ext cx="981962" cy="981962"/>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noProof="0">
              <a:solidFill>
                <a:srgbClr val="211F26"/>
              </a:solidFill>
              <a:latin typeface="Segoe UI" panose="020B0502040204020203" pitchFamily="34" charset="0"/>
              <a:cs typeface="Segoe UI" panose="020B0502040204020203" pitchFamily="34" charset="0"/>
            </a:endParaRPr>
          </a:p>
        </p:txBody>
      </p:sp>
      <p:sp>
        <p:nvSpPr>
          <p:cNvPr id="650" name="H2">
            <a:hlinkClick r:id="rId6"/>
            <a:extLst>
              <a:ext uri="{FF2B5EF4-FFF2-40B4-BE49-F238E27FC236}">
                <a16:creationId xmlns:a16="http://schemas.microsoft.com/office/drawing/2014/main" id="{A8F5AAD5-BE66-4DC3-882B-B027A5896F43}"/>
              </a:ext>
            </a:extLst>
          </p:cNvPr>
          <p:cNvSpPr txBox="1"/>
          <p:nvPr/>
        </p:nvSpPr>
        <p:spPr>
          <a:xfrm>
            <a:off x="9477163" y="5513508"/>
            <a:ext cx="2046585" cy="366802"/>
          </a:xfrm>
          <a:prstGeom prst="rect">
            <a:avLst/>
          </a:prstGeom>
          <a:noFill/>
        </p:spPr>
        <p:txBody>
          <a:bodyPr wrap="square" lIns="0" tIns="0" rIns="0" bIns="0" rtlCol="0" anchor="t">
            <a:noAutofit/>
          </a:bodyPr>
          <a:lstStyle/>
          <a:p>
            <a:pPr algn="ctr" defTabSz="1217512">
              <a:spcAft>
                <a:spcPts val="600"/>
              </a:spcAft>
            </a:pPr>
            <a:r>
              <a:rPr lang="en-GB" sz="1200" cap="all" noProof="0">
                <a:solidFill>
                  <a:srgbClr val="211F26"/>
                </a:solidFill>
                <a:latin typeface="Segoe UI Black" panose="020B0A02040204020203" pitchFamily="34" charset="0"/>
                <a:ea typeface="Segoe UI Black" panose="020B0A02040204020203" pitchFamily="34" charset="0"/>
                <a:cs typeface="Segoe UI" panose="020B0502040204020203" pitchFamily="34" charset="0"/>
              </a:rPr>
              <a:t>Want to know more? ASK US!</a:t>
            </a:r>
          </a:p>
        </p:txBody>
      </p:sp>
      <p:grpSp>
        <p:nvGrpSpPr>
          <p:cNvPr id="654" name="Graphic 120" descr="Internet">
            <a:extLst>
              <a:ext uri="{FF2B5EF4-FFF2-40B4-BE49-F238E27FC236}">
                <a16:creationId xmlns:a16="http://schemas.microsoft.com/office/drawing/2014/main" id="{4C652D19-F910-4C94-B49A-A2C9CB64CA76}"/>
              </a:ext>
            </a:extLst>
          </p:cNvPr>
          <p:cNvGrpSpPr/>
          <p:nvPr userDrawn="1"/>
        </p:nvGrpSpPr>
        <p:grpSpPr>
          <a:xfrm>
            <a:off x="10189386" y="4636222"/>
            <a:ext cx="622139" cy="622139"/>
            <a:chOff x="7516254" y="4461112"/>
            <a:chExt cx="658968" cy="658968"/>
          </a:xfrm>
          <a:solidFill>
            <a:schemeClr val="bg1"/>
          </a:solidFill>
        </p:grpSpPr>
        <p:sp>
          <p:nvSpPr>
            <p:cNvPr id="670" name="Vrije vorm: vorm 669">
              <a:extLst>
                <a:ext uri="{FF2B5EF4-FFF2-40B4-BE49-F238E27FC236}">
                  <a16:creationId xmlns:a16="http://schemas.microsoft.com/office/drawing/2014/main" id="{289AEFEA-D789-41FD-AD60-91FAD197A054}"/>
                </a:ext>
              </a:extLst>
            </p:cNvPr>
            <p:cNvSpPr/>
            <p:nvPr/>
          </p:nvSpPr>
          <p:spPr>
            <a:xfrm>
              <a:off x="7612354" y="4598397"/>
              <a:ext cx="466769" cy="315756"/>
            </a:xfrm>
            <a:custGeom>
              <a:avLst/>
              <a:gdLst>
                <a:gd name="connsiteX0" fmla="*/ 425584 w 466769"/>
                <a:gd name="connsiteY0" fmla="*/ 274570 h 315755"/>
                <a:gd name="connsiteX1" fmla="*/ 41186 w 466769"/>
                <a:gd name="connsiteY1" fmla="*/ 274570 h 315755"/>
                <a:gd name="connsiteX2" fmla="*/ 41186 w 466769"/>
                <a:gd name="connsiteY2" fmla="*/ 41186 h 315755"/>
                <a:gd name="connsiteX3" fmla="*/ 425584 w 466769"/>
                <a:gd name="connsiteY3" fmla="*/ 41186 h 315755"/>
                <a:gd name="connsiteX4" fmla="*/ 466769 w 466769"/>
                <a:gd name="connsiteY4" fmla="*/ 27457 h 315755"/>
                <a:gd name="connsiteX5" fmla="*/ 439312 w 466769"/>
                <a:gd name="connsiteY5" fmla="*/ 0 h 315755"/>
                <a:gd name="connsiteX6" fmla="*/ 27457 w 466769"/>
                <a:gd name="connsiteY6" fmla="*/ 0 h 315755"/>
                <a:gd name="connsiteX7" fmla="*/ 0 w 466769"/>
                <a:gd name="connsiteY7" fmla="*/ 27457 h 315755"/>
                <a:gd name="connsiteX8" fmla="*/ 0 w 466769"/>
                <a:gd name="connsiteY8" fmla="*/ 315756 h 315755"/>
                <a:gd name="connsiteX9" fmla="*/ 466769 w 466769"/>
                <a:gd name="connsiteY9" fmla="*/ 315756 h 31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6769" h="315755">
                  <a:moveTo>
                    <a:pt x="425584" y="274570"/>
                  </a:moveTo>
                  <a:lnTo>
                    <a:pt x="41186" y="274570"/>
                  </a:lnTo>
                  <a:lnTo>
                    <a:pt x="41186" y="41186"/>
                  </a:lnTo>
                  <a:lnTo>
                    <a:pt x="425584" y="41186"/>
                  </a:lnTo>
                  <a:close/>
                  <a:moveTo>
                    <a:pt x="466769" y="27457"/>
                  </a:moveTo>
                  <a:cubicBezTo>
                    <a:pt x="466769" y="12293"/>
                    <a:pt x="454476" y="0"/>
                    <a:pt x="439312" y="0"/>
                  </a:cubicBezTo>
                  <a:lnTo>
                    <a:pt x="27457" y="0"/>
                  </a:lnTo>
                  <a:cubicBezTo>
                    <a:pt x="12293" y="0"/>
                    <a:pt x="0" y="12293"/>
                    <a:pt x="0" y="27457"/>
                  </a:cubicBezTo>
                  <a:lnTo>
                    <a:pt x="0" y="315756"/>
                  </a:lnTo>
                  <a:lnTo>
                    <a:pt x="466769" y="315756"/>
                  </a:lnTo>
                  <a:close/>
                </a:path>
              </a:pathLst>
            </a:custGeom>
            <a:solidFill>
              <a:srgbClr val="ECECEC"/>
            </a:solidFill>
            <a:ln w="6846" cap="flat">
              <a:noFill/>
              <a:prstDash val="solid"/>
              <a:miter/>
            </a:ln>
          </p:spPr>
          <p:txBody>
            <a:bodyPr rtlCol="0" anchor="ctr"/>
            <a:lstStyle/>
            <a:p>
              <a:endParaRPr lang="en-GB" noProof="0">
                <a:solidFill>
                  <a:srgbClr val="211F26"/>
                </a:solidFill>
                <a:latin typeface="Segoe UI" panose="020B0502040204020203" pitchFamily="34" charset="0"/>
                <a:cs typeface="Segoe UI" panose="020B0502040204020203" pitchFamily="34" charset="0"/>
              </a:endParaRPr>
            </a:p>
          </p:txBody>
        </p:sp>
        <p:sp>
          <p:nvSpPr>
            <p:cNvPr id="671" name="Vrije vorm: vorm 670">
              <a:extLst>
                <a:ext uri="{FF2B5EF4-FFF2-40B4-BE49-F238E27FC236}">
                  <a16:creationId xmlns:a16="http://schemas.microsoft.com/office/drawing/2014/main" id="{1E619650-9DFF-4A2F-8E24-397838EE2A0F}"/>
                </a:ext>
              </a:extLst>
            </p:cNvPr>
            <p:cNvSpPr/>
            <p:nvPr/>
          </p:nvSpPr>
          <p:spPr>
            <a:xfrm>
              <a:off x="7529983" y="4941610"/>
              <a:ext cx="631511" cy="41186"/>
            </a:xfrm>
            <a:custGeom>
              <a:avLst/>
              <a:gdLst>
                <a:gd name="connsiteX0" fmla="*/ 356941 w 631511"/>
                <a:gd name="connsiteY0" fmla="*/ 0 h 41185"/>
                <a:gd name="connsiteX1" fmla="*/ 356941 w 631511"/>
                <a:gd name="connsiteY1" fmla="*/ 6864 h 41185"/>
                <a:gd name="connsiteX2" fmla="*/ 350929 w 631511"/>
                <a:gd name="connsiteY2" fmla="*/ 13729 h 41185"/>
                <a:gd name="connsiteX3" fmla="*/ 350077 w 631511"/>
                <a:gd name="connsiteY3" fmla="*/ 13729 h 41185"/>
                <a:gd name="connsiteX4" fmla="*/ 281434 w 631511"/>
                <a:gd name="connsiteY4" fmla="*/ 13729 h 41185"/>
                <a:gd name="connsiteX5" fmla="*/ 274570 w 631511"/>
                <a:gd name="connsiteY5" fmla="*/ 7716 h 41185"/>
                <a:gd name="connsiteX6" fmla="*/ 274570 w 631511"/>
                <a:gd name="connsiteY6" fmla="*/ 6864 h 41185"/>
                <a:gd name="connsiteX7" fmla="*/ 274570 w 631511"/>
                <a:gd name="connsiteY7" fmla="*/ 0 h 41185"/>
                <a:gd name="connsiteX8" fmla="*/ 0 w 631511"/>
                <a:gd name="connsiteY8" fmla="*/ 0 h 41185"/>
                <a:gd name="connsiteX9" fmla="*/ 0 w 631511"/>
                <a:gd name="connsiteY9" fmla="*/ 13729 h 41185"/>
                <a:gd name="connsiteX10" fmla="*/ 27457 w 631511"/>
                <a:gd name="connsiteY10" fmla="*/ 41186 h 41185"/>
                <a:gd name="connsiteX11" fmla="*/ 604054 w 631511"/>
                <a:gd name="connsiteY11" fmla="*/ 41186 h 41185"/>
                <a:gd name="connsiteX12" fmla="*/ 631511 w 631511"/>
                <a:gd name="connsiteY12" fmla="*/ 13729 h 41185"/>
                <a:gd name="connsiteX13" fmla="*/ 631511 w 631511"/>
                <a:gd name="connsiteY13" fmla="*/ 0 h 4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1511" h="41185">
                  <a:moveTo>
                    <a:pt x="356941" y="0"/>
                  </a:moveTo>
                  <a:lnTo>
                    <a:pt x="356941" y="6864"/>
                  </a:lnTo>
                  <a:cubicBezTo>
                    <a:pt x="357176" y="10420"/>
                    <a:pt x="354484" y="13493"/>
                    <a:pt x="350929" y="13729"/>
                  </a:cubicBezTo>
                  <a:cubicBezTo>
                    <a:pt x="350645" y="13747"/>
                    <a:pt x="350360" y="13747"/>
                    <a:pt x="350077" y="13729"/>
                  </a:cubicBezTo>
                  <a:lnTo>
                    <a:pt x="281434" y="13729"/>
                  </a:lnTo>
                  <a:cubicBezTo>
                    <a:pt x="277879" y="13964"/>
                    <a:pt x="274805" y="11272"/>
                    <a:pt x="274570" y="7716"/>
                  </a:cubicBezTo>
                  <a:cubicBezTo>
                    <a:pt x="274551" y="7433"/>
                    <a:pt x="274551" y="7148"/>
                    <a:pt x="274570" y="6864"/>
                  </a:cubicBezTo>
                  <a:lnTo>
                    <a:pt x="274570" y="0"/>
                  </a:lnTo>
                  <a:lnTo>
                    <a:pt x="0" y="0"/>
                  </a:lnTo>
                  <a:lnTo>
                    <a:pt x="0" y="13729"/>
                  </a:lnTo>
                  <a:cubicBezTo>
                    <a:pt x="0" y="28892"/>
                    <a:pt x="12293" y="41186"/>
                    <a:pt x="27457" y="41186"/>
                  </a:cubicBezTo>
                  <a:lnTo>
                    <a:pt x="604054" y="41186"/>
                  </a:lnTo>
                  <a:cubicBezTo>
                    <a:pt x="619218" y="41186"/>
                    <a:pt x="631511" y="28892"/>
                    <a:pt x="631511" y="13729"/>
                  </a:cubicBezTo>
                  <a:lnTo>
                    <a:pt x="631511" y="0"/>
                  </a:lnTo>
                  <a:close/>
                </a:path>
              </a:pathLst>
            </a:custGeom>
            <a:solidFill>
              <a:srgbClr val="ECECEC"/>
            </a:solidFill>
            <a:ln w="6846" cap="flat">
              <a:noFill/>
              <a:prstDash val="solid"/>
              <a:miter/>
            </a:ln>
          </p:spPr>
          <p:txBody>
            <a:bodyPr rtlCol="0" anchor="ctr"/>
            <a:lstStyle/>
            <a:p>
              <a:endParaRPr lang="en-GB" noProof="0">
                <a:solidFill>
                  <a:srgbClr val="211F26"/>
                </a:solidFill>
                <a:latin typeface="Segoe UI" panose="020B0502040204020203" pitchFamily="34" charset="0"/>
                <a:cs typeface="Segoe UI" panose="020B0502040204020203" pitchFamily="34" charset="0"/>
              </a:endParaRPr>
            </a:p>
          </p:txBody>
        </p:sp>
        <p:sp>
          <p:nvSpPr>
            <p:cNvPr id="672" name="Vrije vorm: vorm 671">
              <a:extLst>
                <a:ext uri="{FF2B5EF4-FFF2-40B4-BE49-F238E27FC236}">
                  <a16:creationId xmlns:a16="http://schemas.microsoft.com/office/drawing/2014/main" id="{5C000584-83FF-4CA2-B5CB-F4A383950316}"/>
                </a:ext>
              </a:extLst>
            </p:cNvPr>
            <p:cNvSpPr/>
            <p:nvPr/>
          </p:nvSpPr>
          <p:spPr>
            <a:xfrm>
              <a:off x="7749639" y="4660175"/>
              <a:ext cx="192199" cy="192199"/>
            </a:xfrm>
            <a:custGeom>
              <a:avLst/>
              <a:gdLst>
                <a:gd name="connsiteX0" fmla="*/ 96100 w 192199"/>
                <a:gd name="connsiteY0" fmla="*/ 0 h 192199"/>
                <a:gd name="connsiteX1" fmla="*/ 0 w 192199"/>
                <a:gd name="connsiteY1" fmla="*/ 96100 h 192199"/>
                <a:gd name="connsiteX2" fmla="*/ 96100 w 192199"/>
                <a:gd name="connsiteY2" fmla="*/ 192199 h 192199"/>
                <a:gd name="connsiteX3" fmla="*/ 192199 w 192199"/>
                <a:gd name="connsiteY3" fmla="*/ 96100 h 192199"/>
                <a:gd name="connsiteX4" fmla="*/ 96100 w 192199"/>
                <a:gd name="connsiteY4" fmla="*/ 0 h 192199"/>
                <a:gd name="connsiteX5" fmla="*/ 102964 w 192199"/>
                <a:gd name="connsiteY5" fmla="*/ 102964 h 192199"/>
                <a:gd name="connsiteX6" fmla="*/ 134471 w 192199"/>
                <a:gd name="connsiteY6" fmla="*/ 102964 h 192199"/>
                <a:gd name="connsiteX7" fmla="*/ 102964 w 192199"/>
                <a:gd name="connsiteY7" fmla="*/ 165497 h 192199"/>
                <a:gd name="connsiteX8" fmla="*/ 102964 w 192199"/>
                <a:gd name="connsiteY8" fmla="*/ 89235 h 192199"/>
                <a:gd name="connsiteX9" fmla="*/ 102964 w 192199"/>
                <a:gd name="connsiteY9" fmla="*/ 26633 h 192199"/>
                <a:gd name="connsiteX10" fmla="*/ 134471 w 192199"/>
                <a:gd name="connsiteY10" fmla="*/ 89235 h 192199"/>
                <a:gd name="connsiteX11" fmla="*/ 89235 w 192199"/>
                <a:gd name="connsiteY11" fmla="*/ 89235 h 192199"/>
                <a:gd name="connsiteX12" fmla="*/ 58758 w 192199"/>
                <a:gd name="connsiteY12" fmla="*/ 89235 h 192199"/>
                <a:gd name="connsiteX13" fmla="*/ 89235 w 192199"/>
                <a:gd name="connsiteY13" fmla="*/ 27457 h 192199"/>
                <a:gd name="connsiteX14" fmla="*/ 89235 w 192199"/>
                <a:gd name="connsiteY14" fmla="*/ 102964 h 192199"/>
                <a:gd name="connsiteX15" fmla="*/ 89235 w 192199"/>
                <a:gd name="connsiteY15" fmla="*/ 164742 h 192199"/>
                <a:gd name="connsiteX16" fmla="*/ 58758 w 192199"/>
                <a:gd name="connsiteY16" fmla="*/ 102964 h 192199"/>
                <a:gd name="connsiteX17" fmla="*/ 44961 w 192199"/>
                <a:gd name="connsiteY17" fmla="*/ 89235 h 192199"/>
                <a:gd name="connsiteX18" fmla="*/ 15582 w 192199"/>
                <a:gd name="connsiteY18" fmla="*/ 89235 h 192199"/>
                <a:gd name="connsiteX19" fmla="*/ 80586 w 192199"/>
                <a:gd name="connsiteY19" fmla="*/ 16817 h 192199"/>
                <a:gd name="connsiteX20" fmla="*/ 44961 w 192199"/>
                <a:gd name="connsiteY20" fmla="*/ 89235 h 192199"/>
                <a:gd name="connsiteX21" fmla="*/ 44961 w 192199"/>
                <a:gd name="connsiteY21" fmla="*/ 102964 h 192199"/>
                <a:gd name="connsiteX22" fmla="*/ 80724 w 192199"/>
                <a:gd name="connsiteY22" fmla="*/ 175450 h 192199"/>
                <a:gd name="connsiteX23" fmla="*/ 15582 w 192199"/>
                <a:gd name="connsiteY23" fmla="*/ 102964 h 192199"/>
                <a:gd name="connsiteX24" fmla="*/ 148268 w 192199"/>
                <a:gd name="connsiteY24" fmla="*/ 102964 h 192199"/>
                <a:gd name="connsiteX25" fmla="*/ 176617 w 192199"/>
                <a:gd name="connsiteY25" fmla="*/ 102964 h 192199"/>
                <a:gd name="connsiteX26" fmla="*/ 112711 w 192199"/>
                <a:gd name="connsiteY26" fmla="*/ 175176 h 192199"/>
                <a:gd name="connsiteX27" fmla="*/ 148268 w 192199"/>
                <a:gd name="connsiteY27" fmla="*/ 102964 h 192199"/>
                <a:gd name="connsiteX28" fmla="*/ 148268 w 192199"/>
                <a:gd name="connsiteY28" fmla="*/ 89235 h 192199"/>
                <a:gd name="connsiteX29" fmla="*/ 112917 w 192199"/>
                <a:gd name="connsiteY29" fmla="*/ 17092 h 192199"/>
                <a:gd name="connsiteX30" fmla="*/ 176617 w 192199"/>
                <a:gd name="connsiteY30" fmla="*/ 89235 h 19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2199" h="192199">
                  <a:moveTo>
                    <a:pt x="96100" y="0"/>
                  </a:moveTo>
                  <a:cubicBezTo>
                    <a:pt x="43025" y="0"/>
                    <a:pt x="0" y="43025"/>
                    <a:pt x="0" y="96100"/>
                  </a:cubicBezTo>
                  <a:cubicBezTo>
                    <a:pt x="0" y="149174"/>
                    <a:pt x="43025" y="192199"/>
                    <a:pt x="96100" y="192199"/>
                  </a:cubicBezTo>
                  <a:cubicBezTo>
                    <a:pt x="149174" y="192199"/>
                    <a:pt x="192199" y="149174"/>
                    <a:pt x="192199" y="96100"/>
                  </a:cubicBezTo>
                  <a:cubicBezTo>
                    <a:pt x="192199" y="43025"/>
                    <a:pt x="149174" y="0"/>
                    <a:pt x="96100" y="0"/>
                  </a:cubicBezTo>
                  <a:close/>
                  <a:moveTo>
                    <a:pt x="102964" y="102964"/>
                  </a:moveTo>
                  <a:lnTo>
                    <a:pt x="134471" y="102964"/>
                  </a:lnTo>
                  <a:cubicBezTo>
                    <a:pt x="130883" y="126628"/>
                    <a:pt x="119846" y="148532"/>
                    <a:pt x="102964" y="165497"/>
                  </a:cubicBezTo>
                  <a:close/>
                  <a:moveTo>
                    <a:pt x="102964" y="89235"/>
                  </a:moveTo>
                  <a:lnTo>
                    <a:pt x="102964" y="26633"/>
                  </a:lnTo>
                  <a:cubicBezTo>
                    <a:pt x="119864" y="43614"/>
                    <a:pt x="130901" y="65545"/>
                    <a:pt x="134471" y="89235"/>
                  </a:cubicBezTo>
                  <a:close/>
                  <a:moveTo>
                    <a:pt x="89235" y="89235"/>
                  </a:moveTo>
                  <a:lnTo>
                    <a:pt x="58758" y="89235"/>
                  </a:lnTo>
                  <a:cubicBezTo>
                    <a:pt x="62172" y="65951"/>
                    <a:pt x="72836" y="44335"/>
                    <a:pt x="89235" y="27457"/>
                  </a:cubicBezTo>
                  <a:close/>
                  <a:moveTo>
                    <a:pt x="89235" y="102964"/>
                  </a:moveTo>
                  <a:lnTo>
                    <a:pt x="89235" y="164742"/>
                  </a:lnTo>
                  <a:cubicBezTo>
                    <a:pt x="72867" y="147842"/>
                    <a:pt x="62207" y="126237"/>
                    <a:pt x="58758" y="102964"/>
                  </a:cubicBezTo>
                  <a:close/>
                  <a:moveTo>
                    <a:pt x="44961" y="89235"/>
                  </a:moveTo>
                  <a:lnTo>
                    <a:pt x="15582" y="89235"/>
                  </a:lnTo>
                  <a:cubicBezTo>
                    <a:pt x="18629" y="53280"/>
                    <a:pt x="45168" y="23715"/>
                    <a:pt x="80586" y="16817"/>
                  </a:cubicBezTo>
                  <a:cubicBezTo>
                    <a:pt x="61018" y="36344"/>
                    <a:pt x="48487" y="61816"/>
                    <a:pt x="44961" y="89235"/>
                  </a:cubicBezTo>
                  <a:close/>
                  <a:moveTo>
                    <a:pt x="44961" y="102964"/>
                  </a:moveTo>
                  <a:cubicBezTo>
                    <a:pt x="48490" y="130430"/>
                    <a:pt x="61074" y="155937"/>
                    <a:pt x="80724" y="175450"/>
                  </a:cubicBezTo>
                  <a:cubicBezTo>
                    <a:pt x="45253" y="168557"/>
                    <a:pt x="18660" y="138967"/>
                    <a:pt x="15582" y="102964"/>
                  </a:cubicBezTo>
                  <a:close/>
                  <a:moveTo>
                    <a:pt x="148268" y="102964"/>
                  </a:moveTo>
                  <a:lnTo>
                    <a:pt x="176617" y="102964"/>
                  </a:lnTo>
                  <a:cubicBezTo>
                    <a:pt x="173611" y="138511"/>
                    <a:pt x="147629" y="167870"/>
                    <a:pt x="112711" y="175176"/>
                  </a:cubicBezTo>
                  <a:cubicBezTo>
                    <a:pt x="132269" y="155733"/>
                    <a:pt x="144782" y="130321"/>
                    <a:pt x="148268" y="102964"/>
                  </a:cubicBezTo>
                  <a:close/>
                  <a:moveTo>
                    <a:pt x="148268" y="89235"/>
                  </a:moveTo>
                  <a:cubicBezTo>
                    <a:pt x="144754" y="61950"/>
                    <a:pt x="132326" y="36589"/>
                    <a:pt x="112917" y="17092"/>
                  </a:cubicBezTo>
                  <a:cubicBezTo>
                    <a:pt x="147732" y="24470"/>
                    <a:pt x="173607" y="53775"/>
                    <a:pt x="176617" y="89235"/>
                  </a:cubicBezTo>
                  <a:close/>
                </a:path>
              </a:pathLst>
            </a:custGeom>
            <a:solidFill>
              <a:srgbClr val="1FF524"/>
            </a:solidFill>
            <a:ln w="6846" cap="flat">
              <a:noFill/>
              <a:prstDash val="solid"/>
              <a:miter/>
            </a:ln>
          </p:spPr>
          <p:txBody>
            <a:bodyPr rtlCol="0" anchor="ctr"/>
            <a:lstStyle/>
            <a:p>
              <a:endParaRPr lang="en-GB" noProof="0">
                <a:solidFill>
                  <a:srgbClr val="211F26"/>
                </a:solidFill>
                <a:latin typeface="Segoe UI" panose="020B0502040204020203" pitchFamily="34" charset="0"/>
                <a:cs typeface="Segoe UI" panose="020B0502040204020203" pitchFamily="34" charset="0"/>
              </a:endParaRPr>
            </a:p>
          </p:txBody>
        </p:sp>
      </p:grpSp>
      <p:sp>
        <p:nvSpPr>
          <p:cNvPr id="638" name="Ovaal 637">
            <a:extLst>
              <a:ext uri="{FF2B5EF4-FFF2-40B4-BE49-F238E27FC236}">
                <a16:creationId xmlns:a16="http://schemas.microsoft.com/office/drawing/2014/main" id="{E0B1B0C7-418A-4684-BC28-4DF93822A574}"/>
              </a:ext>
            </a:extLst>
          </p:cNvPr>
          <p:cNvSpPr/>
          <p:nvPr/>
        </p:nvSpPr>
        <p:spPr>
          <a:xfrm>
            <a:off x="5008400" y="2234539"/>
            <a:ext cx="981962" cy="981962"/>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noProof="0">
              <a:solidFill>
                <a:srgbClr val="211F26"/>
              </a:solidFill>
              <a:latin typeface="Segoe UI" panose="020B0502040204020203" pitchFamily="34" charset="0"/>
              <a:cs typeface="Segoe UI" panose="020B0502040204020203" pitchFamily="34" charset="0"/>
            </a:endParaRPr>
          </a:p>
        </p:txBody>
      </p:sp>
      <p:sp>
        <p:nvSpPr>
          <p:cNvPr id="644" name="H2">
            <a:hlinkClick r:id="rId7"/>
            <a:extLst>
              <a:ext uri="{FF2B5EF4-FFF2-40B4-BE49-F238E27FC236}">
                <a16:creationId xmlns:a16="http://schemas.microsoft.com/office/drawing/2014/main" id="{C423FE00-7829-4830-A16C-748DC5BDCDC5}"/>
              </a:ext>
            </a:extLst>
          </p:cNvPr>
          <p:cNvSpPr txBox="1"/>
          <p:nvPr/>
        </p:nvSpPr>
        <p:spPr>
          <a:xfrm>
            <a:off x="4569115" y="3291187"/>
            <a:ext cx="1860532" cy="366802"/>
          </a:xfrm>
          <a:prstGeom prst="rect">
            <a:avLst/>
          </a:prstGeom>
          <a:noFill/>
        </p:spPr>
        <p:txBody>
          <a:bodyPr wrap="square" lIns="0" tIns="0" rIns="0" bIns="0" rtlCol="0" anchor="t">
            <a:noAutofit/>
          </a:bodyPr>
          <a:lstStyle/>
          <a:p>
            <a:pPr algn="ctr" defTabSz="1217512">
              <a:spcAft>
                <a:spcPts val="600"/>
              </a:spcAft>
            </a:pPr>
            <a:r>
              <a:rPr lang="en-GB" sz="1200" cap="all" noProof="0">
                <a:solidFill>
                  <a:srgbClr val="211F26"/>
                </a:solidFill>
                <a:latin typeface="Segoe UI Black" panose="020B0A02040204020203" pitchFamily="34" charset="0"/>
                <a:ea typeface="Segoe UI Black" panose="020B0A02040204020203" pitchFamily="34" charset="0"/>
                <a:cs typeface="Segoe UI" panose="020B0502040204020203" pitchFamily="34" charset="0"/>
              </a:rPr>
              <a:t>Working with</a:t>
            </a:r>
            <a:br>
              <a:rPr lang="en-GB" sz="1200" cap="all" noProof="0">
                <a:solidFill>
                  <a:srgbClr val="211F26"/>
                </a:solidFill>
                <a:latin typeface="Segoe UI Black" panose="020B0A02040204020203" pitchFamily="34" charset="0"/>
                <a:ea typeface="Segoe UI Black" panose="020B0A02040204020203" pitchFamily="34" charset="0"/>
                <a:cs typeface="Segoe UI" panose="020B0502040204020203" pitchFamily="34" charset="0"/>
              </a:rPr>
            </a:br>
            <a:r>
              <a:rPr lang="en-GB" sz="1200" cap="all" noProof="0">
                <a:solidFill>
                  <a:srgbClr val="211F26"/>
                </a:solidFill>
                <a:latin typeface="Segoe UI Black" panose="020B0A02040204020203" pitchFamily="34" charset="0"/>
                <a:ea typeface="Segoe UI Black" panose="020B0A02040204020203" pitchFamily="34" charset="0"/>
                <a:cs typeface="Segoe UI" panose="020B0502040204020203" pitchFamily="34" charset="0"/>
              </a:rPr>
              <a:t>text levels</a:t>
            </a:r>
            <a:endParaRPr lang="en-GB" sz="1000" noProof="0">
              <a:solidFill>
                <a:srgbClr val="211F26"/>
              </a:solidFill>
              <a:latin typeface="Segoe UI Black" panose="020B0A02040204020203" pitchFamily="34" charset="0"/>
              <a:ea typeface="Segoe UI Black" panose="020B0A02040204020203" pitchFamily="34" charset="0"/>
              <a:cs typeface="Segoe UI" panose="020B0502040204020203" pitchFamily="34" charset="0"/>
            </a:endParaRPr>
          </a:p>
        </p:txBody>
      </p:sp>
      <p:grpSp>
        <p:nvGrpSpPr>
          <p:cNvPr id="655" name="Groep 654">
            <a:extLst>
              <a:ext uri="{FF2B5EF4-FFF2-40B4-BE49-F238E27FC236}">
                <a16:creationId xmlns:a16="http://schemas.microsoft.com/office/drawing/2014/main" id="{7D94ECDD-6F53-477E-9F8A-D5142EF29DBE}"/>
              </a:ext>
            </a:extLst>
          </p:cNvPr>
          <p:cNvGrpSpPr/>
          <p:nvPr/>
        </p:nvGrpSpPr>
        <p:grpSpPr>
          <a:xfrm>
            <a:off x="5193960" y="2618763"/>
            <a:ext cx="610842" cy="213514"/>
            <a:chOff x="2745475" y="2728138"/>
            <a:chExt cx="647002" cy="226154"/>
          </a:xfrm>
        </p:grpSpPr>
        <p:grpSp>
          <p:nvGrpSpPr>
            <p:cNvPr id="656" name="Groep 655">
              <a:extLst>
                <a:ext uri="{FF2B5EF4-FFF2-40B4-BE49-F238E27FC236}">
                  <a16:creationId xmlns:a16="http://schemas.microsoft.com/office/drawing/2014/main" id="{846171A8-56CA-4E56-B754-2E416A057504}"/>
                </a:ext>
              </a:extLst>
            </p:cNvPr>
            <p:cNvGrpSpPr/>
            <p:nvPr userDrawn="1"/>
          </p:nvGrpSpPr>
          <p:grpSpPr>
            <a:xfrm>
              <a:off x="3104699" y="2728138"/>
              <a:ext cx="287778" cy="226154"/>
              <a:chOff x="-3310843" y="700986"/>
              <a:chExt cx="182598" cy="143759"/>
            </a:xfrm>
            <a:solidFill>
              <a:schemeClr val="bg1"/>
            </a:solidFill>
          </p:grpSpPr>
          <p:cxnSp>
            <p:nvCxnSpPr>
              <p:cNvPr id="665" name="Rechte verbindingslijn 664">
                <a:extLst>
                  <a:ext uri="{FF2B5EF4-FFF2-40B4-BE49-F238E27FC236}">
                    <a16:creationId xmlns:a16="http://schemas.microsoft.com/office/drawing/2014/main" id="{D3A99DC2-73D7-41C1-AA5F-B1CA576DF738}"/>
                  </a:ext>
                </a:extLst>
              </p:cNvPr>
              <p:cNvCxnSpPr/>
              <p:nvPr userDrawn="1"/>
            </p:nvCxnSpPr>
            <p:spPr>
              <a:xfrm>
                <a:off x="-3310843" y="700986"/>
                <a:ext cx="182598" cy="0"/>
              </a:xfrm>
              <a:prstGeom prst="line">
                <a:avLst/>
              </a:prstGeom>
              <a:grpFill/>
              <a:ln w="19050" cap="flat" cmpd="sng" algn="ctr">
                <a:solidFill>
                  <a:srgbClr val="9D9FA1"/>
                </a:solidFill>
                <a:prstDash val="solid"/>
              </a:ln>
              <a:effectLst/>
            </p:spPr>
          </p:cxnSp>
          <p:cxnSp>
            <p:nvCxnSpPr>
              <p:cNvPr id="666" name="Rechte verbindingslijn 665">
                <a:extLst>
                  <a:ext uri="{FF2B5EF4-FFF2-40B4-BE49-F238E27FC236}">
                    <a16:creationId xmlns:a16="http://schemas.microsoft.com/office/drawing/2014/main" id="{DC5E306C-5BD9-4354-83A8-A457B72C6611}"/>
                  </a:ext>
                </a:extLst>
              </p:cNvPr>
              <p:cNvCxnSpPr/>
              <p:nvPr userDrawn="1"/>
            </p:nvCxnSpPr>
            <p:spPr>
              <a:xfrm>
                <a:off x="-3310843" y="844745"/>
                <a:ext cx="182598" cy="0"/>
              </a:xfrm>
              <a:prstGeom prst="line">
                <a:avLst/>
              </a:prstGeom>
              <a:grpFill/>
              <a:ln w="19050" cap="flat" cmpd="sng" algn="ctr">
                <a:solidFill>
                  <a:srgbClr val="9D9FA1"/>
                </a:solidFill>
                <a:prstDash val="solid"/>
              </a:ln>
              <a:effectLst/>
            </p:spPr>
          </p:cxnSp>
          <p:cxnSp>
            <p:nvCxnSpPr>
              <p:cNvPr id="667" name="Rechte verbindingslijn 666">
                <a:extLst>
                  <a:ext uri="{FF2B5EF4-FFF2-40B4-BE49-F238E27FC236}">
                    <a16:creationId xmlns:a16="http://schemas.microsoft.com/office/drawing/2014/main" id="{7EC362FF-5295-4B0B-8A34-325A717C8AFA}"/>
                  </a:ext>
                </a:extLst>
              </p:cNvPr>
              <p:cNvCxnSpPr/>
              <p:nvPr userDrawn="1"/>
            </p:nvCxnSpPr>
            <p:spPr>
              <a:xfrm>
                <a:off x="-3213196" y="808806"/>
                <a:ext cx="82203" cy="0"/>
              </a:xfrm>
              <a:prstGeom prst="line">
                <a:avLst/>
              </a:prstGeom>
              <a:grpFill/>
              <a:ln w="19050" cap="flat" cmpd="sng" algn="ctr">
                <a:solidFill>
                  <a:srgbClr val="9D9FA1"/>
                </a:solidFill>
                <a:prstDash val="solid"/>
              </a:ln>
              <a:effectLst/>
            </p:spPr>
          </p:cxnSp>
          <p:cxnSp>
            <p:nvCxnSpPr>
              <p:cNvPr id="668" name="Rechte verbindingslijn 667">
                <a:extLst>
                  <a:ext uri="{FF2B5EF4-FFF2-40B4-BE49-F238E27FC236}">
                    <a16:creationId xmlns:a16="http://schemas.microsoft.com/office/drawing/2014/main" id="{5EC8729C-F785-49E4-83EF-1E156790D774}"/>
                  </a:ext>
                </a:extLst>
              </p:cNvPr>
              <p:cNvCxnSpPr/>
              <p:nvPr userDrawn="1"/>
            </p:nvCxnSpPr>
            <p:spPr>
              <a:xfrm>
                <a:off x="-3213196" y="772866"/>
                <a:ext cx="82203" cy="0"/>
              </a:xfrm>
              <a:prstGeom prst="line">
                <a:avLst/>
              </a:prstGeom>
              <a:grpFill/>
              <a:ln w="19050" cap="flat" cmpd="sng" algn="ctr">
                <a:solidFill>
                  <a:srgbClr val="9D9FA1"/>
                </a:solidFill>
                <a:prstDash val="solid"/>
              </a:ln>
              <a:effectLst/>
            </p:spPr>
          </p:cxnSp>
          <p:cxnSp>
            <p:nvCxnSpPr>
              <p:cNvPr id="669" name="Rechte verbindingslijn 668">
                <a:extLst>
                  <a:ext uri="{FF2B5EF4-FFF2-40B4-BE49-F238E27FC236}">
                    <a16:creationId xmlns:a16="http://schemas.microsoft.com/office/drawing/2014/main" id="{A059D88C-5850-46C6-BEEC-D20212F3D514}"/>
                  </a:ext>
                </a:extLst>
              </p:cNvPr>
              <p:cNvCxnSpPr/>
              <p:nvPr userDrawn="1"/>
            </p:nvCxnSpPr>
            <p:spPr>
              <a:xfrm>
                <a:off x="-3213196" y="736926"/>
                <a:ext cx="82203" cy="0"/>
              </a:xfrm>
              <a:prstGeom prst="line">
                <a:avLst/>
              </a:prstGeom>
              <a:grpFill/>
              <a:ln w="19050" cap="flat" cmpd="sng" algn="ctr">
                <a:solidFill>
                  <a:srgbClr val="9D9FA1"/>
                </a:solidFill>
                <a:prstDash val="solid"/>
              </a:ln>
              <a:effectLst/>
            </p:spPr>
          </p:cxnSp>
        </p:grpSp>
        <p:sp>
          <p:nvSpPr>
            <p:cNvPr id="657" name="Pijl: rechts 656">
              <a:extLst>
                <a:ext uri="{FF2B5EF4-FFF2-40B4-BE49-F238E27FC236}">
                  <a16:creationId xmlns:a16="http://schemas.microsoft.com/office/drawing/2014/main" id="{57B21709-41A9-4BF2-AA2E-571F097A3AAE}"/>
                </a:ext>
              </a:extLst>
            </p:cNvPr>
            <p:cNvSpPr/>
            <p:nvPr userDrawn="1"/>
          </p:nvSpPr>
          <p:spPr>
            <a:xfrm>
              <a:off x="3104699" y="2782156"/>
              <a:ext cx="120562" cy="115831"/>
            </a:xfrm>
            <a:prstGeom prst="rightArrow">
              <a:avLst>
                <a:gd name="adj1" fmla="val 25329"/>
                <a:gd name="adj2" fmla="val 63628"/>
              </a:avLst>
            </a:prstGeom>
            <a:solidFill>
              <a:srgbClr val="1FF5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Segoe UI" panose="020B0502040204020203" pitchFamily="34" charset="0"/>
                <a:cs typeface="Segoe UI" panose="020B0502040204020203" pitchFamily="34" charset="0"/>
              </a:endParaRPr>
            </a:p>
          </p:txBody>
        </p:sp>
        <p:grpSp>
          <p:nvGrpSpPr>
            <p:cNvPr id="658" name="Groep 657">
              <a:extLst>
                <a:ext uri="{FF2B5EF4-FFF2-40B4-BE49-F238E27FC236}">
                  <a16:creationId xmlns:a16="http://schemas.microsoft.com/office/drawing/2014/main" id="{75AC5A72-C020-4260-86D1-8D53E88E3839}"/>
                </a:ext>
              </a:extLst>
            </p:cNvPr>
            <p:cNvGrpSpPr/>
            <p:nvPr userDrawn="1"/>
          </p:nvGrpSpPr>
          <p:grpSpPr>
            <a:xfrm>
              <a:off x="2745475" y="2728138"/>
              <a:ext cx="287778" cy="226154"/>
              <a:chOff x="-3634116" y="700986"/>
              <a:chExt cx="182598" cy="143759"/>
            </a:xfrm>
            <a:solidFill>
              <a:schemeClr val="bg1"/>
            </a:solidFill>
          </p:grpSpPr>
          <p:cxnSp>
            <p:nvCxnSpPr>
              <p:cNvPr id="660" name="Rechte verbindingslijn 659">
                <a:extLst>
                  <a:ext uri="{FF2B5EF4-FFF2-40B4-BE49-F238E27FC236}">
                    <a16:creationId xmlns:a16="http://schemas.microsoft.com/office/drawing/2014/main" id="{22609FB4-0C86-4E44-AEFF-ACFEDDE81196}"/>
                  </a:ext>
                </a:extLst>
              </p:cNvPr>
              <p:cNvCxnSpPr/>
              <p:nvPr userDrawn="1"/>
            </p:nvCxnSpPr>
            <p:spPr>
              <a:xfrm>
                <a:off x="-3634116" y="700986"/>
                <a:ext cx="182598" cy="0"/>
              </a:xfrm>
              <a:prstGeom prst="line">
                <a:avLst/>
              </a:prstGeom>
              <a:grpFill/>
              <a:ln w="19050" cap="flat" cmpd="sng" algn="ctr">
                <a:solidFill>
                  <a:srgbClr val="9D9FA1"/>
                </a:solidFill>
                <a:prstDash val="solid"/>
              </a:ln>
              <a:effectLst/>
            </p:spPr>
          </p:cxnSp>
          <p:cxnSp>
            <p:nvCxnSpPr>
              <p:cNvPr id="661" name="Rechte verbindingslijn 660">
                <a:extLst>
                  <a:ext uri="{FF2B5EF4-FFF2-40B4-BE49-F238E27FC236}">
                    <a16:creationId xmlns:a16="http://schemas.microsoft.com/office/drawing/2014/main" id="{B65A2A7A-7B8B-4A62-82EE-290A91420FAC}"/>
                  </a:ext>
                </a:extLst>
              </p:cNvPr>
              <p:cNvCxnSpPr/>
              <p:nvPr userDrawn="1"/>
            </p:nvCxnSpPr>
            <p:spPr>
              <a:xfrm>
                <a:off x="-3634116" y="844745"/>
                <a:ext cx="182598" cy="0"/>
              </a:xfrm>
              <a:prstGeom prst="line">
                <a:avLst/>
              </a:prstGeom>
              <a:grpFill/>
              <a:ln w="19050" cap="flat" cmpd="sng" algn="ctr">
                <a:solidFill>
                  <a:srgbClr val="9D9FA1"/>
                </a:solidFill>
                <a:prstDash val="solid"/>
              </a:ln>
              <a:effectLst/>
            </p:spPr>
          </p:cxnSp>
          <p:cxnSp>
            <p:nvCxnSpPr>
              <p:cNvPr id="662" name="Rechte verbindingslijn 661">
                <a:extLst>
                  <a:ext uri="{FF2B5EF4-FFF2-40B4-BE49-F238E27FC236}">
                    <a16:creationId xmlns:a16="http://schemas.microsoft.com/office/drawing/2014/main" id="{3D8A83E6-99AB-4A61-B9FD-9490964F7F38}"/>
                  </a:ext>
                </a:extLst>
              </p:cNvPr>
              <p:cNvCxnSpPr/>
              <p:nvPr userDrawn="1"/>
            </p:nvCxnSpPr>
            <p:spPr>
              <a:xfrm>
                <a:off x="-3536469" y="808806"/>
                <a:ext cx="82203" cy="0"/>
              </a:xfrm>
              <a:prstGeom prst="line">
                <a:avLst/>
              </a:prstGeom>
              <a:grpFill/>
              <a:ln w="19050" cap="flat" cmpd="sng" algn="ctr">
                <a:solidFill>
                  <a:srgbClr val="9D9FA1"/>
                </a:solidFill>
                <a:prstDash val="solid"/>
              </a:ln>
              <a:effectLst/>
            </p:spPr>
          </p:cxnSp>
          <p:cxnSp>
            <p:nvCxnSpPr>
              <p:cNvPr id="663" name="Rechte verbindingslijn 662">
                <a:extLst>
                  <a:ext uri="{FF2B5EF4-FFF2-40B4-BE49-F238E27FC236}">
                    <a16:creationId xmlns:a16="http://schemas.microsoft.com/office/drawing/2014/main" id="{F28CB691-8F1F-4A65-87DE-DF0CD16C20FC}"/>
                  </a:ext>
                </a:extLst>
              </p:cNvPr>
              <p:cNvCxnSpPr/>
              <p:nvPr userDrawn="1"/>
            </p:nvCxnSpPr>
            <p:spPr>
              <a:xfrm>
                <a:off x="-3536469" y="772866"/>
                <a:ext cx="82203" cy="0"/>
              </a:xfrm>
              <a:prstGeom prst="line">
                <a:avLst/>
              </a:prstGeom>
              <a:grpFill/>
              <a:ln w="19050" cap="flat" cmpd="sng" algn="ctr">
                <a:solidFill>
                  <a:srgbClr val="9D9FA1"/>
                </a:solidFill>
                <a:prstDash val="solid"/>
              </a:ln>
              <a:effectLst/>
            </p:spPr>
          </p:cxnSp>
          <p:cxnSp>
            <p:nvCxnSpPr>
              <p:cNvPr id="664" name="Rechte verbindingslijn 663">
                <a:extLst>
                  <a:ext uri="{FF2B5EF4-FFF2-40B4-BE49-F238E27FC236}">
                    <a16:creationId xmlns:a16="http://schemas.microsoft.com/office/drawing/2014/main" id="{C2C5E113-76CD-4458-A3B9-7B0AE1675EA4}"/>
                  </a:ext>
                </a:extLst>
              </p:cNvPr>
              <p:cNvCxnSpPr/>
              <p:nvPr userDrawn="1"/>
            </p:nvCxnSpPr>
            <p:spPr>
              <a:xfrm>
                <a:off x="-3536469" y="736926"/>
                <a:ext cx="82203" cy="0"/>
              </a:xfrm>
              <a:prstGeom prst="line">
                <a:avLst/>
              </a:prstGeom>
              <a:grpFill/>
              <a:ln w="19050" cap="flat" cmpd="sng" algn="ctr">
                <a:solidFill>
                  <a:srgbClr val="9D9FA1"/>
                </a:solidFill>
                <a:prstDash val="solid"/>
              </a:ln>
              <a:effectLst/>
            </p:spPr>
          </p:cxnSp>
        </p:grpSp>
        <p:sp>
          <p:nvSpPr>
            <p:cNvPr id="659" name="Pijl: rechts 658">
              <a:extLst>
                <a:ext uri="{FF2B5EF4-FFF2-40B4-BE49-F238E27FC236}">
                  <a16:creationId xmlns:a16="http://schemas.microsoft.com/office/drawing/2014/main" id="{B16CF49D-B031-44B6-86C7-6DB9C981385E}"/>
                </a:ext>
              </a:extLst>
            </p:cNvPr>
            <p:cNvSpPr/>
            <p:nvPr/>
          </p:nvSpPr>
          <p:spPr>
            <a:xfrm flipH="1">
              <a:off x="2745475" y="2782156"/>
              <a:ext cx="120562" cy="115831"/>
            </a:xfrm>
            <a:prstGeom prst="rightArrow">
              <a:avLst>
                <a:gd name="adj1" fmla="val 25329"/>
                <a:gd name="adj2" fmla="val 6362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Segoe UI" panose="020B0502040204020203" pitchFamily="34" charset="0"/>
                <a:cs typeface="Segoe UI" panose="020B0502040204020203" pitchFamily="34" charset="0"/>
              </a:endParaRPr>
            </a:p>
          </p:txBody>
        </p:sp>
      </p:grpSp>
      <p:sp>
        <p:nvSpPr>
          <p:cNvPr id="9" name="Rechthoek 8">
            <a:extLst>
              <a:ext uri="{FF2B5EF4-FFF2-40B4-BE49-F238E27FC236}">
                <a16:creationId xmlns:a16="http://schemas.microsoft.com/office/drawing/2014/main" id="{9DF5F7C7-D481-493E-9CCC-18CD69E3C141}"/>
              </a:ext>
            </a:extLst>
          </p:cNvPr>
          <p:cNvSpPr/>
          <p:nvPr userDrawn="1"/>
        </p:nvSpPr>
        <p:spPr>
          <a:xfrm>
            <a:off x="5113217" y="3801850"/>
            <a:ext cx="772329" cy="197428"/>
          </a:xfrm>
          <a:prstGeom prst="rect">
            <a:avLst/>
          </a:prstGeom>
          <a:solidFill>
            <a:srgbClr val="1FF5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00000"/>
              </a:lnSpc>
              <a:spcBef>
                <a:spcPts val="600"/>
              </a:spcBef>
              <a:spcAft>
                <a:spcPts val="600"/>
              </a:spcAft>
            </a:pPr>
            <a:r>
              <a:rPr lang="en-GB" sz="700" cap="all" baseline="0" noProof="0">
                <a:solidFill>
                  <a:srgbClr val="211F26"/>
                </a:solidFill>
                <a:latin typeface="Segoe UI Black" panose="020B0A02040204020203" pitchFamily="34" charset="0"/>
                <a:ea typeface="Segoe UI Black" panose="020B0A02040204020203" pitchFamily="34" charset="0"/>
                <a:cs typeface="Segoe UI" panose="020B0502040204020203" pitchFamily="34" charset="0"/>
              </a:rPr>
              <a:t>watch VIDEO</a:t>
            </a:r>
          </a:p>
        </p:txBody>
      </p:sp>
      <p:sp>
        <p:nvSpPr>
          <p:cNvPr id="107" name="Rechthoek 106">
            <a:extLst>
              <a:ext uri="{FF2B5EF4-FFF2-40B4-BE49-F238E27FC236}">
                <a16:creationId xmlns:a16="http://schemas.microsoft.com/office/drawing/2014/main" id="{6781B612-754D-41CD-9617-283B544BFD9B}"/>
              </a:ext>
            </a:extLst>
          </p:cNvPr>
          <p:cNvSpPr/>
          <p:nvPr userDrawn="1"/>
        </p:nvSpPr>
        <p:spPr>
          <a:xfrm>
            <a:off x="5113217" y="6024148"/>
            <a:ext cx="772329" cy="197428"/>
          </a:xfrm>
          <a:prstGeom prst="rect">
            <a:avLst/>
          </a:prstGeom>
          <a:solidFill>
            <a:srgbClr val="1FF5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00000"/>
              </a:lnSpc>
              <a:spcBef>
                <a:spcPts val="600"/>
              </a:spcBef>
              <a:spcAft>
                <a:spcPts val="600"/>
              </a:spcAft>
            </a:pPr>
            <a:r>
              <a:rPr lang="en-GB" sz="700" cap="all" baseline="0" noProof="0">
                <a:solidFill>
                  <a:srgbClr val="211F26"/>
                </a:solidFill>
                <a:latin typeface="Segoe UI Black" panose="020B0A02040204020203" pitchFamily="34" charset="0"/>
                <a:ea typeface="Segoe UI Black" panose="020B0A02040204020203" pitchFamily="34" charset="0"/>
                <a:cs typeface="Segoe UI" panose="020B0502040204020203" pitchFamily="34" charset="0"/>
              </a:rPr>
              <a:t>watch VIDEO</a:t>
            </a:r>
          </a:p>
        </p:txBody>
      </p:sp>
      <p:sp>
        <p:nvSpPr>
          <p:cNvPr id="108" name="Rechthoek 107">
            <a:extLst>
              <a:ext uri="{FF2B5EF4-FFF2-40B4-BE49-F238E27FC236}">
                <a16:creationId xmlns:a16="http://schemas.microsoft.com/office/drawing/2014/main" id="{799C3DE2-7F7C-4FFE-A946-568A1DC8F53B}"/>
              </a:ext>
            </a:extLst>
          </p:cNvPr>
          <p:cNvSpPr/>
          <p:nvPr userDrawn="1"/>
        </p:nvSpPr>
        <p:spPr>
          <a:xfrm>
            <a:off x="7613754" y="3801850"/>
            <a:ext cx="772329" cy="197428"/>
          </a:xfrm>
          <a:prstGeom prst="rect">
            <a:avLst/>
          </a:prstGeom>
          <a:solidFill>
            <a:srgbClr val="1FF5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00000"/>
              </a:lnSpc>
              <a:spcBef>
                <a:spcPts val="600"/>
              </a:spcBef>
              <a:spcAft>
                <a:spcPts val="600"/>
              </a:spcAft>
            </a:pPr>
            <a:r>
              <a:rPr lang="en-GB" sz="700" cap="all" baseline="0" noProof="0">
                <a:solidFill>
                  <a:srgbClr val="211F26"/>
                </a:solidFill>
                <a:latin typeface="Segoe UI Black" panose="020B0A02040204020203" pitchFamily="34" charset="0"/>
                <a:ea typeface="Segoe UI Black" panose="020B0A02040204020203" pitchFamily="34" charset="0"/>
                <a:cs typeface="Segoe UI" panose="020B0502040204020203" pitchFamily="34" charset="0"/>
              </a:rPr>
              <a:t>watch VIDEO</a:t>
            </a:r>
          </a:p>
        </p:txBody>
      </p:sp>
      <p:sp>
        <p:nvSpPr>
          <p:cNvPr id="109" name="Rechthoek 108">
            <a:extLst>
              <a:ext uri="{FF2B5EF4-FFF2-40B4-BE49-F238E27FC236}">
                <a16:creationId xmlns:a16="http://schemas.microsoft.com/office/drawing/2014/main" id="{A528ECDD-6D6D-40EF-978F-8DF442DED333}"/>
              </a:ext>
            </a:extLst>
          </p:cNvPr>
          <p:cNvSpPr/>
          <p:nvPr userDrawn="1"/>
        </p:nvSpPr>
        <p:spPr>
          <a:xfrm>
            <a:off x="7613754" y="6024148"/>
            <a:ext cx="772329" cy="197428"/>
          </a:xfrm>
          <a:prstGeom prst="rect">
            <a:avLst/>
          </a:prstGeom>
          <a:solidFill>
            <a:srgbClr val="1FF5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00000"/>
              </a:lnSpc>
              <a:spcBef>
                <a:spcPts val="600"/>
              </a:spcBef>
              <a:spcAft>
                <a:spcPts val="600"/>
              </a:spcAft>
            </a:pPr>
            <a:r>
              <a:rPr lang="en-GB" sz="700" cap="all" baseline="0" noProof="0">
                <a:solidFill>
                  <a:srgbClr val="211F26"/>
                </a:solidFill>
                <a:latin typeface="Segoe UI Black" panose="020B0A02040204020203" pitchFamily="34" charset="0"/>
                <a:ea typeface="Segoe UI Black" panose="020B0A02040204020203" pitchFamily="34" charset="0"/>
                <a:cs typeface="Segoe UI" panose="020B0502040204020203" pitchFamily="34" charset="0"/>
              </a:rPr>
              <a:t>watch VIDEO</a:t>
            </a:r>
          </a:p>
        </p:txBody>
      </p:sp>
      <p:sp>
        <p:nvSpPr>
          <p:cNvPr id="110" name="Rechthoek 109">
            <a:extLst>
              <a:ext uri="{FF2B5EF4-FFF2-40B4-BE49-F238E27FC236}">
                <a16:creationId xmlns:a16="http://schemas.microsoft.com/office/drawing/2014/main" id="{1584A8F6-DC95-467F-AD71-8093C864A6E3}"/>
              </a:ext>
            </a:extLst>
          </p:cNvPr>
          <p:cNvSpPr/>
          <p:nvPr userDrawn="1"/>
        </p:nvSpPr>
        <p:spPr>
          <a:xfrm>
            <a:off x="10114291" y="3801850"/>
            <a:ext cx="772329" cy="197428"/>
          </a:xfrm>
          <a:prstGeom prst="rect">
            <a:avLst/>
          </a:prstGeom>
          <a:solidFill>
            <a:srgbClr val="1FF5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00000"/>
              </a:lnSpc>
              <a:spcBef>
                <a:spcPts val="600"/>
              </a:spcBef>
              <a:spcAft>
                <a:spcPts val="600"/>
              </a:spcAft>
            </a:pPr>
            <a:r>
              <a:rPr lang="en-GB" sz="700" cap="all" baseline="0" noProof="0">
                <a:solidFill>
                  <a:srgbClr val="211F26"/>
                </a:solidFill>
                <a:latin typeface="Segoe UI Black" panose="020B0A02040204020203" pitchFamily="34" charset="0"/>
                <a:ea typeface="Segoe UI Black" panose="020B0A02040204020203" pitchFamily="34" charset="0"/>
                <a:cs typeface="Segoe UI" panose="020B0502040204020203" pitchFamily="34" charset="0"/>
              </a:rPr>
              <a:t>watch VIDEO</a:t>
            </a:r>
          </a:p>
        </p:txBody>
      </p:sp>
      <p:sp>
        <p:nvSpPr>
          <p:cNvPr id="111" name="Rechthoek 110">
            <a:extLst>
              <a:ext uri="{FF2B5EF4-FFF2-40B4-BE49-F238E27FC236}">
                <a16:creationId xmlns:a16="http://schemas.microsoft.com/office/drawing/2014/main" id="{44709A97-51A6-441E-BE58-8E0A842EB57A}"/>
              </a:ext>
            </a:extLst>
          </p:cNvPr>
          <p:cNvSpPr/>
          <p:nvPr userDrawn="1"/>
        </p:nvSpPr>
        <p:spPr>
          <a:xfrm>
            <a:off x="9849544" y="6028125"/>
            <a:ext cx="1301822" cy="197428"/>
          </a:xfrm>
          <a:prstGeom prst="rect">
            <a:avLst/>
          </a:prstGeom>
          <a:solidFill>
            <a:srgbClr val="1FF5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00000"/>
              </a:lnSpc>
              <a:spcBef>
                <a:spcPts val="600"/>
              </a:spcBef>
              <a:spcAft>
                <a:spcPts val="600"/>
              </a:spcAft>
            </a:pPr>
            <a:r>
              <a:rPr lang="en-GB" sz="700" cap="all" baseline="0" noProof="0">
                <a:solidFill>
                  <a:srgbClr val="211F26"/>
                </a:solidFill>
                <a:latin typeface="Segoe UI Black" panose="020B0A02040204020203" pitchFamily="34" charset="0"/>
                <a:ea typeface="Segoe UI Black" panose="020B0A02040204020203" pitchFamily="34" charset="0"/>
                <a:cs typeface="Segoe UI" panose="020B0502040204020203" pitchFamily="34" charset="0"/>
              </a:rPr>
              <a:t>Go to the community</a:t>
            </a:r>
          </a:p>
        </p:txBody>
      </p:sp>
      <p:grpSp>
        <p:nvGrpSpPr>
          <p:cNvPr id="11" name="HYPERLINKS KNOPPEN">
            <a:extLst>
              <a:ext uri="{FF2B5EF4-FFF2-40B4-BE49-F238E27FC236}">
                <a16:creationId xmlns:a16="http://schemas.microsoft.com/office/drawing/2014/main" id="{399B31C3-B023-4B1A-8F83-DBC9A4B9EA82}"/>
              </a:ext>
            </a:extLst>
          </p:cNvPr>
          <p:cNvGrpSpPr/>
          <p:nvPr userDrawn="1"/>
        </p:nvGrpSpPr>
        <p:grpSpPr>
          <a:xfrm>
            <a:off x="4306222" y="2023215"/>
            <a:ext cx="7383894" cy="4379388"/>
            <a:chOff x="4306222" y="1991316"/>
            <a:chExt cx="7383894" cy="4379388"/>
          </a:xfrm>
        </p:grpSpPr>
        <p:sp>
          <p:nvSpPr>
            <p:cNvPr id="10" name="HYPERLINK1">
              <a:hlinkClick r:id="rId8"/>
              <a:extLst>
                <a:ext uri="{FF2B5EF4-FFF2-40B4-BE49-F238E27FC236}">
                  <a16:creationId xmlns:a16="http://schemas.microsoft.com/office/drawing/2014/main" id="{13BA5069-6257-4F1C-AE91-BFBF73FA6D80}"/>
                </a:ext>
              </a:extLst>
            </p:cNvPr>
            <p:cNvSpPr/>
            <p:nvPr userDrawn="1"/>
          </p:nvSpPr>
          <p:spPr>
            <a:xfrm>
              <a:off x="4306222" y="1991316"/>
              <a:ext cx="2381293"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Segoe UI" panose="020B0502040204020203" pitchFamily="34" charset="0"/>
                <a:cs typeface="Segoe UI" panose="020B0502040204020203" pitchFamily="34" charset="0"/>
              </a:endParaRPr>
            </a:p>
          </p:txBody>
        </p:sp>
        <p:sp>
          <p:nvSpPr>
            <p:cNvPr id="113" name="HYPERLINK2">
              <a:hlinkClick r:id="rId9"/>
              <a:extLst>
                <a:ext uri="{FF2B5EF4-FFF2-40B4-BE49-F238E27FC236}">
                  <a16:creationId xmlns:a16="http://schemas.microsoft.com/office/drawing/2014/main" id="{9392AD01-2DE4-4416-946A-1887EFEAB9FC}"/>
                </a:ext>
              </a:extLst>
            </p:cNvPr>
            <p:cNvSpPr/>
            <p:nvPr userDrawn="1"/>
          </p:nvSpPr>
          <p:spPr>
            <a:xfrm>
              <a:off x="6807522" y="1991316"/>
              <a:ext cx="2381293"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Segoe UI" panose="020B0502040204020203" pitchFamily="34" charset="0"/>
                <a:cs typeface="Segoe UI" panose="020B0502040204020203" pitchFamily="34" charset="0"/>
              </a:endParaRPr>
            </a:p>
          </p:txBody>
        </p:sp>
        <p:sp>
          <p:nvSpPr>
            <p:cNvPr id="114" name="HYPERLINK3">
              <a:hlinkClick r:id="rId10"/>
              <a:extLst>
                <a:ext uri="{FF2B5EF4-FFF2-40B4-BE49-F238E27FC236}">
                  <a16:creationId xmlns:a16="http://schemas.microsoft.com/office/drawing/2014/main" id="{56421FCE-7656-4936-85CD-AC87B63904E4}"/>
                </a:ext>
              </a:extLst>
            </p:cNvPr>
            <p:cNvSpPr/>
            <p:nvPr userDrawn="1"/>
          </p:nvSpPr>
          <p:spPr>
            <a:xfrm>
              <a:off x="9308823" y="1991316"/>
              <a:ext cx="2381293"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Segoe UI" panose="020B0502040204020203" pitchFamily="34" charset="0"/>
                <a:cs typeface="Segoe UI" panose="020B0502040204020203" pitchFamily="34" charset="0"/>
              </a:endParaRPr>
            </a:p>
          </p:txBody>
        </p:sp>
        <p:sp>
          <p:nvSpPr>
            <p:cNvPr id="115" name="HYPERLINK4">
              <a:hlinkClick r:id="rId11"/>
              <a:extLst>
                <a:ext uri="{FF2B5EF4-FFF2-40B4-BE49-F238E27FC236}">
                  <a16:creationId xmlns:a16="http://schemas.microsoft.com/office/drawing/2014/main" id="{11C0386D-74F9-4E1A-BAE8-76C92B5FC470}"/>
                </a:ext>
              </a:extLst>
            </p:cNvPr>
            <p:cNvSpPr/>
            <p:nvPr userDrawn="1"/>
          </p:nvSpPr>
          <p:spPr>
            <a:xfrm>
              <a:off x="4306222" y="4240457"/>
              <a:ext cx="2381293"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Segoe UI" panose="020B0502040204020203" pitchFamily="34" charset="0"/>
                <a:cs typeface="Segoe UI" panose="020B0502040204020203" pitchFamily="34" charset="0"/>
              </a:endParaRPr>
            </a:p>
          </p:txBody>
        </p:sp>
        <p:sp>
          <p:nvSpPr>
            <p:cNvPr id="116" name="HYPERLINK5">
              <a:hlinkClick r:id="rId12"/>
              <a:extLst>
                <a:ext uri="{FF2B5EF4-FFF2-40B4-BE49-F238E27FC236}">
                  <a16:creationId xmlns:a16="http://schemas.microsoft.com/office/drawing/2014/main" id="{6F34050F-C998-4C26-8D62-EFD80B8B0E09}"/>
                </a:ext>
              </a:extLst>
            </p:cNvPr>
            <p:cNvSpPr/>
            <p:nvPr userDrawn="1"/>
          </p:nvSpPr>
          <p:spPr>
            <a:xfrm>
              <a:off x="6807522" y="4240457"/>
              <a:ext cx="2381293"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Segoe UI" panose="020B0502040204020203" pitchFamily="34" charset="0"/>
                <a:cs typeface="Segoe UI" panose="020B0502040204020203" pitchFamily="34" charset="0"/>
              </a:endParaRPr>
            </a:p>
          </p:txBody>
        </p:sp>
        <p:sp>
          <p:nvSpPr>
            <p:cNvPr id="117" name="HYPERLINK6">
              <a:hlinkClick r:id="rId13"/>
              <a:extLst>
                <a:ext uri="{FF2B5EF4-FFF2-40B4-BE49-F238E27FC236}">
                  <a16:creationId xmlns:a16="http://schemas.microsoft.com/office/drawing/2014/main" id="{B6DEB31D-C103-4B88-AD1A-D2FB05D1D955}"/>
                </a:ext>
              </a:extLst>
            </p:cNvPr>
            <p:cNvSpPr/>
            <p:nvPr userDrawn="1"/>
          </p:nvSpPr>
          <p:spPr>
            <a:xfrm>
              <a:off x="9308823" y="4240457"/>
              <a:ext cx="2381293"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255774048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 LEEG">
    <p:spTree>
      <p:nvGrpSpPr>
        <p:cNvPr id="1" name=""/>
        <p:cNvGrpSpPr/>
        <p:nvPr/>
      </p:nvGrpSpPr>
      <p:grpSpPr>
        <a:xfrm>
          <a:off x="0" y="0"/>
          <a:ext cx="0" cy="0"/>
          <a:chOff x="0" y="0"/>
          <a:chExt cx="0" cy="0"/>
        </a:xfrm>
      </p:grpSpPr>
      <p:sp>
        <p:nvSpPr>
          <p:cNvPr id="9" name="Tijdelijke aanduiding voor afbeelding 18">
            <a:extLst>
              <a:ext uri="{FF2B5EF4-FFF2-40B4-BE49-F238E27FC236}">
                <a16:creationId xmlns:a16="http://schemas.microsoft.com/office/drawing/2014/main" id="{F0CD4589-1445-8649-15EA-4151432DDDEF}"/>
              </a:ext>
            </a:extLst>
          </p:cNvPr>
          <p:cNvSpPr>
            <a:spLocks noGrp="1"/>
          </p:cNvSpPr>
          <p:nvPr>
            <p:ph type="pic" sz="quarter" idx="22" hasCustomPrompt="1"/>
          </p:nvPr>
        </p:nvSpPr>
        <p:spPr>
          <a:xfrm>
            <a:off x="0" y="-415805"/>
            <a:ext cx="11160000" cy="7273805"/>
          </a:xfrm>
          <a:custGeom>
            <a:avLst/>
            <a:gdLst>
              <a:gd name="connsiteX0" fmla="*/ 8961656 w 10080627"/>
              <a:gd name="connsiteY0" fmla="*/ 0 h 7273805"/>
              <a:gd name="connsiteX1" fmla="*/ 8975370 w 10080627"/>
              <a:gd name="connsiteY1" fmla="*/ 558 h 7273805"/>
              <a:gd name="connsiteX2" fmla="*/ 9116587 w 10080627"/>
              <a:gd name="connsiteY2" fmla="*/ 558 h 7273805"/>
              <a:gd name="connsiteX3" fmla="*/ 9116607 w 10080627"/>
              <a:gd name="connsiteY3" fmla="*/ 557 h 7273805"/>
              <a:gd name="connsiteX4" fmla="*/ 9116612 w 10080627"/>
              <a:gd name="connsiteY4" fmla="*/ 558 h 7273805"/>
              <a:gd name="connsiteX5" fmla="*/ 9388569 w 10080627"/>
              <a:gd name="connsiteY5" fmla="*/ 558 h 7273805"/>
              <a:gd name="connsiteX6" fmla="*/ 9477160 w 10080627"/>
              <a:gd name="connsiteY6" fmla="*/ 59279 h 7273805"/>
              <a:gd name="connsiteX7" fmla="*/ 9484489 w 10080627"/>
              <a:gd name="connsiteY7" fmla="*/ 95586 h 7273805"/>
              <a:gd name="connsiteX8" fmla="*/ 9485755 w 10080627"/>
              <a:gd name="connsiteY8" fmla="*/ 96146 h 7273805"/>
              <a:gd name="connsiteX9" fmla="*/ 9485755 w 10080627"/>
              <a:gd name="connsiteY9" fmla="*/ 315349 h 7273805"/>
              <a:gd name="connsiteX10" fmla="*/ 9544476 w 10080627"/>
              <a:gd name="connsiteY10" fmla="*/ 403940 h 7273805"/>
              <a:gd name="connsiteX11" fmla="*/ 9581895 w 10080627"/>
              <a:gd name="connsiteY11" fmla="*/ 411495 h 7273805"/>
              <a:gd name="connsiteX12" fmla="*/ 10080627 w 10080627"/>
              <a:gd name="connsiteY12" fmla="*/ 412051 h 7273805"/>
              <a:gd name="connsiteX13" fmla="*/ 10080627 w 10080627"/>
              <a:gd name="connsiteY13" fmla="*/ 1620190 h 7273805"/>
              <a:gd name="connsiteX14" fmla="*/ 10080627 w 10080627"/>
              <a:gd name="connsiteY14" fmla="*/ 1648377 h 7273805"/>
              <a:gd name="connsiteX15" fmla="*/ 10080627 w 10080627"/>
              <a:gd name="connsiteY15" fmla="*/ 2090914 h 7273805"/>
              <a:gd name="connsiteX16" fmla="*/ 10080627 w 10080627"/>
              <a:gd name="connsiteY16" fmla="*/ 2856516 h 7273805"/>
              <a:gd name="connsiteX17" fmla="*/ 10080627 w 10080627"/>
              <a:gd name="connsiteY17" fmla="*/ 3299052 h 7273805"/>
              <a:gd name="connsiteX18" fmla="*/ 10080627 w 10080627"/>
              <a:gd name="connsiteY18" fmla="*/ 3327240 h 7273805"/>
              <a:gd name="connsiteX19" fmla="*/ 10080627 w 10080627"/>
              <a:gd name="connsiteY19" fmla="*/ 4535378 h 7273805"/>
              <a:gd name="connsiteX20" fmla="*/ 10080626 w 10080627"/>
              <a:gd name="connsiteY20" fmla="*/ 4535378 h 7273805"/>
              <a:gd name="connsiteX21" fmla="*/ 10080626 w 10080627"/>
              <a:gd name="connsiteY21" fmla="*/ 7273805 h 7273805"/>
              <a:gd name="connsiteX22" fmla="*/ 0 w 10080627"/>
              <a:gd name="connsiteY22" fmla="*/ 7273805 h 7273805"/>
              <a:gd name="connsiteX23" fmla="*/ 0 w 10080627"/>
              <a:gd name="connsiteY23" fmla="*/ 415805 h 7273805"/>
              <a:gd name="connsiteX24" fmla="*/ 1 w 10080627"/>
              <a:gd name="connsiteY24" fmla="*/ 415805 h 7273805"/>
              <a:gd name="connsiteX25" fmla="*/ 1 w 10080627"/>
              <a:gd name="connsiteY25" fmla="*/ 412051 h 7273805"/>
              <a:gd name="connsiteX26" fmla="*/ 8496368 w 10080627"/>
              <a:gd name="connsiteY26" fmla="*/ 412050 h 7273805"/>
              <a:gd name="connsiteX27" fmla="*/ 8533789 w 10080627"/>
              <a:gd name="connsiteY27" fmla="*/ 404496 h 7273805"/>
              <a:gd name="connsiteX28" fmla="*/ 8576091 w 10080627"/>
              <a:gd name="connsiteY28" fmla="*/ 369662 h 7273805"/>
              <a:gd name="connsiteX29" fmla="*/ 8587024 w 10080627"/>
              <a:gd name="connsiteY29" fmla="*/ 344275 h 7273805"/>
              <a:gd name="connsiteX30" fmla="*/ 8591746 w 10080627"/>
              <a:gd name="connsiteY30" fmla="*/ 319037 h 7273805"/>
              <a:gd name="connsiteX31" fmla="*/ 8591746 w 10080627"/>
              <a:gd name="connsiteY31" fmla="*/ 327720 h 7273805"/>
              <a:gd name="connsiteX32" fmla="*/ 8592050 w 10080627"/>
              <a:gd name="connsiteY32" fmla="*/ 317411 h 7273805"/>
              <a:gd name="connsiteX33" fmla="*/ 8591746 w 10080627"/>
              <a:gd name="connsiteY33" fmla="*/ 319037 h 7273805"/>
              <a:gd name="connsiteX34" fmla="*/ 8591746 w 10080627"/>
              <a:gd name="connsiteY34" fmla="*/ 96703 h 7273805"/>
              <a:gd name="connsiteX35" fmla="*/ 8687891 w 10080627"/>
              <a:gd name="connsiteY35" fmla="*/ 558 h 7273805"/>
              <a:gd name="connsiteX36" fmla="*/ 8958896 w 10080627"/>
              <a:gd name="connsiteY36" fmla="*/ 558 h 727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80627" h="7273805">
                <a:moveTo>
                  <a:pt x="8961656" y="0"/>
                </a:moveTo>
                <a:lnTo>
                  <a:pt x="8975370" y="558"/>
                </a:lnTo>
                <a:lnTo>
                  <a:pt x="9116587" y="558"/>
                </a:lnTo>
                <a:cubicBezTo>
                  <a:pt x="9116595" y="558"/>
                  <a:pt x="9116601" y="557"/>
                  <a:pt x="9116607" y="557"/>
                </a:cubicBezTo>
                <a:cubicBezTo>
                  <a:pt x="9116609" y="557"/>
                  <a:pt x="9116610" y="558"/>
                  <a:pt x="9116612" y="558"/>
                </a:cubicBezTo>
                <a:lnTo>
                  <a:pt x="9388569" y="558"/>
                </a:lnTo>
                <a:cubicBezTo>
                  <a:pt x="9428395" y="558"/>
                  <a:pt x="9462563" y="24771"/>
                  <a:pt x="9477160" y="59279"/>
                </a:cubicBezTo>
                <a:lnTo>
                  <a:pt x="9484489" y="95586"/>
                </a:lnTo>
                <a:lnTo>
                  <a:pt x="9485755" y="96146"/>
                </a:lnTo>
                <a:lnTo>
                  <a:pt x="9485755" y="315349"/>
                </a:lnTo>
                <a:cubicBezTo>
                  <a:pt x="9485755" y="355175"/>
                  <a:pt x="9509968" y="389343"/>
                  <a:pt x="9544476" y="403940"/>
                </a:cubicBezTo>
                <a:lnTo>
                  <a:pt x="9581895" y="411495"/>
                </a:lnTo>
                <a:lnTo>
                  <a:pt x="10080627" y="412051"/>
                </a:lnTo>
                <a:lnTo>
                  <a:pt x="10080627" y="1620190"/>
                </a:lnTo>
                <a:lnTo>
                  <a:pt x="10080627" y="1648377"/>
                </a:lnTo>
                <a:lnTo>
                  <a:pt x="10080627" y="2090914"/>
                </a:lnTo>
                <a:lnTo>
                  <a:pt x="10080627" y="2856516"/>
                </a:lnTo>
                <a:lnTo>
                  <a:pt x="10080627" y="3299052"/>
                </a:lnTo>
                <a:lnTo>
                  <a:pt x="10080627" y="3327240"/>
                </a:lnTo>
                <a:lnTo>
                  <a:pt x="10080627" y="4535378"/>
                </a:lnTo>
                <a:lnTo>
                  <a:pt x="10080626" y="4535378"/>
                </a:lnTo>
                <a:lnTo>
                  <a:pt x="10080626" y="7273805"/>
                </a:lnTo>
                <a:lnTo>
                  <a:pt x="0" y="7273805"/>
                </a:lnTo>
                <a:lnTo>
                  <a:pt x="0" y="415805"/>
                </a:lnTo>
                <a:lnTo>
                  <a:pt x="1" y="415805"/>
                </a:lnTo>
                <a:lnTo>
                  <a:pt x="1" y="412051"/>
                </a:lnTo>
                <a:lnTo>
                  <a:pt x="8496368" y="412050"/>
                </a:lnTo>
                <a:lnTo>
                  <a:pt x="8533789" y="404496"/>
                </a:lnTo>
                <a:cubicBezTo>
                  <a:pt x="8551043" y="397198"/>
                  <a:pt x="8565722" y="385007"/>
                  <a:pt x="8576091" y="369662"/>
                </a:cubicBezTo>
                <a:cubicBezTo>
                  <a:pt x="8582689" y="361938"/>
                  <a:pt x="8585348" y="353229"/>
                  <a:pt x="8587024" y="344275"/>
                </a:cubicBezTo>
                <a:lnTo>
                  <a:pt x="8591746" y="319037"/>
                </a:lnTo>
                <a:lnTo>
                  <a:pt x="8591746" y="327720"/>
                </a:lnTo>
                <a:cubicBezTo>
                  <a:pt x="8591847" y="328221"/>
                  <a:pt x="8591949" y="316910"/>
                  <a:pt x="8592050" y="317411"/>
                </a:cubicBezTo>
                <a:cubicBezTo>
                  <a:pt x="8591949" y="317954"/>
                  <a:pt x="8591847" y="318496"/>
                  <a:pt x="8591746" y="319037"/>
                </a:cubicBezTo>
                <a:lnTo>
                  <a:pt x="8591746" y="96703"/>
                </a:lnTo>
                <a:cubicBezTo>
                  <a:pt x="8591746" y="43604"/>
                  <a:pt x="8634792" y="558"/>
                  <a:pt x="8687891" y="558"/>
                </a:cubicBezTo>
                <a:lnTo>
                  <a:pt x="8958896" y="558"/>
                </a:lnTo>
                <a:close/>
              </a:path>
            </a:pathLst>
          </a:custGeom>
          <a:solidFill>
            <a:schemeClr val="bg1">
              <a:lumMod val="95000"/>
            </a:schemeClr>
          </a:solidFill>
        </p:spPr>
        <p:txBody>
          <a:bodyPr wrap="square" tIns="0" bIns="864000" anchor="ctr" anchorCtr="0">
            <a:noAutofit/>
          </a:bodyPr>
          <a:lstStyle>
            <a:lvl1pPr marL="0" indent="0" algn="ctr">
              <a:buNone/>
              <a:defRPr sz="1200" i="1">
                <a:solidFill>
                  <a:schemeClr val="bg1">
                    <a:lumMod val="50000"/>
                  </a:schemeClr>
                </a:solidFill>
              </a:defRPr>
            </a:lvl1pPr>
          </a:lstStyle>
          <a:p>
            <a:r>
              <a:rPr lang="nl-NL"/>
              <a:t>Klik op onderstaand pictogram om een afbeelding in te voegen</a:t>
            </a:r>
          </a:p>
        </p:txBody>
      </p:sp>
      <p:sp>
        <p:nvSpPr>
          <p:cNvPr id="7" name="Rechthoek 6">
            <a:extLst>
              <a:ext uri="{FF2B5EF4-FFF2-40B4-BE49-F238E27FC236}">
                <a16:creationId xmlns:a16="http://schemas.microsoft.com/office/drawing/2014/main" id="{D820C4FA-2DA5-B82B-CD4B-ED3C55A5556E}"/>
              </a:ext>
            </a:extLst>
          </p:cNvPr>
          <p:cNvSpPr/>
          <p:nvPr userDrawn="1"/>
        </p:nvSpPr>
        <p:spPr>
          <a:xfrm>
            <a:off x="0" y="-425941"/>
            <a:ext cx="1344599"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0" cap="none" baseline="0" noProof="0" err="1">
                <a:solidFill>
                  <a:schemeClr val="tx1"/>
                </a:solidFill>
                <a:latin typeface="+mj-lt"/>
              </a:rPr>
              <a:t>Titelslide</a:t>
            </a:r>
            <a:r>
              <a:rPr lang="en-GB" sz="1600" b="0" cap="none" baseline="0" noProof="0">
                <a:solidFill>
                  <a:schemeClr val="tx1"/>
                </a:solidFill>
                <a:latin typeface="+mj-lt"/>
              </a:rPr>
              <a:t> | </a:t>
            </a:r>
            <a:r>
              <a:rPr lang="en-GB" sz="1600" b="0" cap="none" baseline="0" noProof="0" err="1">
                <a:solidFill>
                  <a:schemeClr val="tx1"/>
                </a:solidFill>
                <a:latin typeface="+mj-lt"/>
              </a:rPr>
              <a:t>leeg</a:t>
            </a:r>
            <a:endParaRPr lang="en-GB" sz="1600" b="0" cap="none" baseline="0" noProof="0">
              <a:solidFill>
                <a:schemeClr val="tx1"/>
              </a:solidFill>
              <a:latin typeface="+mj-lt"/>
            </a:endParaRPr>
          </a:p>
        </p:txBody>
      </p:sp>
      <p:grpSp>
        <p:nvGrpSpPr>
          <p:cNvPr id="23" name="INSTRUCTIE">
            <a:extLst>
              <a:ext uri="{FF2B5EF4-FFF2-40B4-BE49-F238E27FC236}">
                <a16:creationId xmlns:a16="http://schemas.microsoft.com/office/drawing/2014/main" id="{6F6C77CB-69D9-1757-0A67-0A5EA1C15ED9}"/>
              </a:ext>
            </a:extLst>
          </p:cNvPr>
          <p:cNvGrpSpPr/>
          <p:nvPr userDrawn="1"/>
        </p:nvGrpSpPr>
        <p:grpSpPr>
          <a:xfrm>
            <a:off x="12377595" y="0"/>
            <a:ext cx="3693386" cy="6857760"/>
            <a:chOff x="-3786437" y="0"/>
            <a:chExt cx="3693386" cy="6857760"/>
          </a:xfrm>
        </p:grpSpPr>
        <p:sp>
          <p:nvSpPr>
            <p:cNvPr id="24" name="Rechthoek 23">
              <a:extLst>
                <a:ext uri="{FF2B5EF4-FFF2-40B4-BE49-F238E27FC236}">
                  <a16:creationId xmlns:a16="http://schemas.microsoft.com/office/drawing/2014/main" id="{EB0E0837-062B-8896-CD7A-CF418928FD30}"/>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25" name="INSTRUCTIE">
              <a:extLst>
                <a:ext uri="{FF2B5EF4-FFF2-40B4-BE49-F238E27FC236}">
                  <a16:creationId xmlns:a16="http://schemas.microsoft.com/office/drawing/2014/main" id="{F15E834D-FF49-E233-77F9-0821A60E746D}"/>
                </a:ext>
              </a:extLst>
            </p:cNvPr>
            <p:cNvGrpSpPr/>
            <p:nvPr userDrawn="1"/>
          </p:nvGrpSpPr>
          <p:grpSpPr>
            <a:xfrm>
              <a:off x="-3786165" y="0"/>
              <a:ext cx="3693114" cy="6177730"/>
              <a:chOff x="-3786165" y="0"/>
              <a:chExt cx="3693114" cy="6177730"/>
            </a:xfrm>
          </p:grpSpPr>
          <p:sp>
            <p:nvSpPr>
              <p:cNvPr id="26" name="Rechthoek 25">
                <a:extLst>
                  <a:ext uri="{FF2B5EF4-FFF2-40B4-BE49-F238E27FC236}">
                    <a16:creationId xmlns:a16="http://schemas.microsoft.com/office/drawing/2014/main" id="{ECC4091A-F21F-6909-CF4F-340CFA803390}"/>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invoegen/opmaken</a:t>
                </a:r>
              </a:p>
            </p:txBody>
          </p:sp>
          <p:sp>
            <p:nvSpPr>
              <p:cNvPr id="27" name="Ovaal 26">
                <a:extLst>
                  <a:ext uri="{FF2B5EF4-FFF2-40B4-BE49-F238E27FC236}">
                    <a16:creationId xmlns:a16="http://schemas.microsoft.com/office/drawing/2014/main" id="{A4E06191-31CA-6A6B-2FAF-D6D62ADC91FB}"/>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8" name="Rechthoek 27">
                <a:extLst>
                  <a:ext uri="{FF2B5EF4-FFF2-40B4-BE49-F238E27FC236}">
                    <a16:creationId xmlns:a16="http://schemas.microsoft.com/office/drawing/2014/main" id="{221EAE8D-BEBC-4554-AAE0-E5DB0C21AFA4}"/>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9" name="Groep 28">
                <a:extLst>
                  <a:ext uri="{FF2B5EF4-FFF2-40B4-BE49-F238E27FC236}">
                    <a16:creationId xmlns:a16="http://schemas.microsoft.com/office/drawing/2014/main" id="{16F70CD4-DF34-843A-9041-819F1E6E51B4}"/>
                  </a:ext>
                </a:extLst>
              </p:cNvPr>
              <p:cNvGrpSpPr/>
              <p:nvPr userDrawn="1"/>
            </p:nvGrpSpPr>
            <p:grpSpPr>
              <a:xfrm>
                <a:off x="-3316179" y="1231351"/>
                <a:ext cx="294789" cy="318834"/>
                <a:chOff x="14466489" y="1001522"/>
                <a:chExt cx="290627" cy="314333"/>
              </a:xfrm>
            </p:grpSpPr>
            <p:sp>
              <p:nvSpPr>
                <p:cNvPr id="83" name="Rechthoek 82">
                  <a:extLst>
                    <a:ext uri="{FF2B5EF4-FFF2-40B4-BE49-F238E27FC236}">
                      <a16:creationId xmlns:a16="http://schemas.microsoft.com/office/drawing/2014/main" id="{E4C605CF-2FA4-6042-E6E9-D8505B823937}"/>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84" name="Ovaal 83">
                  <a:extLst>
                    <a:ext uri="{FF2B5EF4-FFF2-40B4-BE49-F238E27FC236}">
                      <a16:creationId xmlns:a16="http://schemas.microsoft.com/office/drawing/2014/main" id="{D4D4E0EE-8403-7B10-0520-1CD59D038E7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85" name="Vrije vorm: vorm 245">
                  <a:extLst>
                    <a:ext uri="{FF2B5EF4-FFF2-40B4-BE49-F238E27FC236}">
                      <a16:creationId xmlns:a16="http://schemas.microsoft.com/office/drawing/2014/main" id="{B91E7985-96FF-99F8-B235-D6C01C225A15}"/>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86" name="Rechthoek: afgeronde hoeken 246">
                  <a:extLst>
                    <a:ext uri="{FF2B5EF4-FFF2-40B4-BE49-F238E27FC236}">
                      <a16:creationId xmlns:a16="http://schemas.microsoft.com/office/drawing/2014/main" id="{AEDA980E-EF28-DDF7-2712-937F51A2BDF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87" name="Rechte verbindingslijn 86">
                  <a:extLst>
                    <a:ext uri="{FF2B5EF4-FFF2-40B4-BE49-F238E27FC236}">
                      <a16:creationId xmlns:a16="http://schemas.microsoft.com/office/drawing/2014/main" id="{87E27068-6ED8-C8BD-5895-2EF85CDA1757}"/>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88" name="Rechte verbindingslijn 87">
                  <a:extLst>
                    <a:ext uri="{FF2B5EF4-FFF2-40B4-BE49-F238E27FC236}">
                      <a16:creationId xmlns:a16="http://schemas.microsoft.com/office/drawing/2014/main" id="{36B996B2-320D-B696-A26E-1C4B1D932336}"/>
                    </a:ext>
                  </a:extLst>
                </p:cNvPr>
                <p:cNvCxnSpPr>
                  <a:cxnSpLocks/>
                  <a:stCxn id="8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30" name="Ovaal 29">
                <a:extLst>
                  <a:ext uri="{FF2B5EF4-FFF2-40B4-BE49-F238E27FC236}">
                    <a16:creationId xmlns:a16="http://schemas.microsoft.com/office/drawing/2014/main" id="{7E1AE5D4-9E54-E173-9B89-4A78F052C98C}"/>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31" name="Rechthoek 30">
                <a:extLst>
                  <a:ext uri="{FF2B5EF4-FFF2-40B4-BE49-F238E27FC236}">
                    <a16:creationId xmlns:a16="http://schemas.microsoft.com/office/drawing/2014/main" id="{27F42623-4FF8-ABFB-3F87-D139F59597F2}"/>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2" name="Groep 31">
                <a:extLst>
                  <a:ext uri="{FF2B5EF4-FFF2-40B4-BE49-F238E27FC236}">
                    <a16:creationId xmlns:a16="http://schemas.microsoft.com/office/drawing/2014/main" id="{3D0D43FC-F5FA-49BA-6819-8E59245F8ABD}"/>
                  </a:ext>
                </a:extLst>
              </p:cNvPr>
              <p:cNvGrpSpPr/>
              <p:nvPr userDrawn="1"/>
            </p:nvGrpSpPr>
            <p:grpSpPr>
              <a:xfrm>
                <a:off x="-3311319" y="2164285"/>
                <a:ext cx="825500" cy="209550"/>
                <a:chOff x="13504624" y="2482850"/>
                <a:chExt cx="825500" cy="209550"/>
              </a:xfrm>
            </p:grpSpPr>
            <p:sp>
              <p:nvSpPr>
                <p:cNvPr id="80" name="Rechthoek 79">
                  <a:extLst>
                    <a:ext uri="{FF2B5EF4-FFF2-40B4-BE49-F238E27FC236}">
                      <a16:creationId xmlns:a16="http://schemas.microsoft.com/office/drawing/2014/main" id="{1F6D96F8-ED8C-F0FE-1DE7-F04084367EE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81" name="Rechte verbindingslijn 80">
                  <a:extLst>
                    <a:ext uri="{FF2B5EF4-FFF2-40B4-BE49-F238E27FC236}">
                      <a16:creationId xmlns:a16="http://schemas.microsoft.com/office/drawing/2014/main" id="{370061A2-43F2-28EF-A7AB-6662F209E97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82" name="Gelijkbenige driehoek 242">
                  <a:extLst>
                    <a:ext uri="{FF2B5EF4-FFF2-40B4-BE49-F238E27FC236}">
                      <a16:creationId xmlns:a16="http://schemas.microsoft.com/office/drawing/2014/main" id="{390FF609-AAA6-9C98-A196-B43BD1529A0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33" name="Ovaal 32">
                <a:extLst>
                  <a:ext uri="{FF2B5EF4-FFF2-40B4-BE49-F238E27FC236}">
                    <a16:creationId xmlns:a16="http://schemas.microsoft.com/office/drawing/2014/main" id="{27E3CAF9-E36D-819D-C05B-8249CF589AF0}"/>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34" name="Rechthoek 33">
                <a:extLst>
                  <a:ext uri="{FF2B5EF4-FFF2-40B4-BE49-F238E27FC236}">
                    <a16:creationId xmlns:a16="http://schemas.microsoft.com/office/drawing/2014/main" id="{95AC6224-0DE1-C7F7-B01C-B46A82C22172}"/>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5" name="ICOON_info">
                <a:extLst>
                  <a:ext uri="{FF2B5EF4-FFF2-40B4-BE49-F238E27FC236}">
                    <a16:creationId xmlns:a16="http://schemas.microsoft.com/office/drawing/2014/main" id="{BE298320-2D92-37E1-10A0-B4AAE69B22FD}"/>
                  </a:ext>
                </a:extLst>
              </p:cNvPr>
              <p:cNvGrpSpPr/>
              <p:nvPr userDrawn="1"/>
            </p:nvGrpSpPr>
            <p:grpSpPr>
              <a:xfrm>
                <a:off x="-376736" y="5894045"/>
                <a:ext cx="283685" cy="283685"/>
                <a:chOff x="-510741" y="5913713"/>
                <a:chExt cx="267555" cy="267555"/>
              </a:xfrm>
            </p:grpSpPr>
            <p:sp>
              <p:nvSpPr>
                <p:cNvPr id="78" name="Ovaal 77">
                  <a:extLst>
                    <a:ext uri="{FF2B5EF4-FFF2-40B4-BE49-F238E27FC236}">
                      <a16:creationId xmlns:a16="http://schemas.microsoft.com/office/drawing/2014/main" id="{2FD66212-632E-6465-B060-69EA0F0A7B02}"/>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79" name="Graphic 163" descr="Informatie">
                  <a:extLst>
                    <a:ext uri="{FF2B5EF4-FFF2-40B4-BE49-F238E27FC236}">
                      <a16:creationId xmlns:a16="http://schemas.microsoft.com/office/drawing/2014/main" id="{FC53D1AE-9844-A0DC-F975-8D4169C2A16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sp>
            <p:nvSpPr>
              <p:cNvPr id="36" name="Ovaal 35">
                <a:extLst>
                  <a:ext uri="{FF2B5EF4-FFF2-40B4-BE49-F238E27FC236}">
                    <a16:creationId xmlns:a16="http://schemas.microsoft.com/office/drawing/2014/main" id="{E0E00B28-0045-0DB7-A172-8A98B613D03A}"/>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37" name="Rechthoek 36">
                <a:extLst>
                  <a:ext uri="{FF2B5EF4-FFF2-40B4-BE49-F238E27FC236}">
                    <a16:creationId xmlns:a16="http://schemas.microsoft.com/office/drawing/2014/main" id="{5A1392DF-15DD-8A11-B9A3-33D1BBB8C550}"/>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38" name="Groep 37">
                <a:extLst>
                  <a:ext uri="{FF2B5EF4-FFF2-40B4-BE49-F238E27FC236}">
                    <a16:creationId xmlns:a16="http://schemas.microsoft.com/office/drawing/2014/main" id="{8D5536BC-6D1E-DE4A-B216-F85462B7438A}"/>
                  </a:ext>
                </a:extLst>
              </p:cNvPr>
              <p:cNvGrpSpPr/>
              <p:nvPr userDrawn="1"/>
            </p:nvGrpSpPr>
            <p:grpSpPr>
              <a:xfrm>
                <a:off x="-3408294" y="5236167"/>
                <a:ext cx="622283" cy="612919"/>
                <a:chOff x="12617641" y="3403239"/>
                <a:chExt cx="752963" cy="741634"/>
              </a:xfrm>
            </p:grpSpPr>
            <p:grpSp>
              <p:nvGrpSpPr>
                <p:cNvPr id="62" name="Groep 61">
                  <a:extLst>
                    <a:ext uri="{FF2B5EF4-FFF2-40B4-BE49-F238E27FC236}">
                      <a16:creationId xmlns:a16="http://schemas.microsoft.com/office/drawing/2014/main" id="{ECB5FC42-8851-E9AA-64E2-01F56B644257}"/>
                    </a:ext>
                  </a:extLst>
                </p:cNvPr>
                <p:cNvGrpSpPr/>
                <p:nvPr userDrawn="1"/>
              </p:nvGrpSpPr>
              <p:grpSpPr>
                <a:xfrm>
                  <a:off x="12771550" y="3403239"/>
                  <a:ext cx="467156" cy="448491"/>
                  <a:chOff x="12782177" y="3403239"/>
                  <a:chExt cx="467156" cy="448491"/>
                </a:xfrm>
              </p:grpSpPr>
              <p:grpSp>
                <p:nvGrpSpPr>
                  <p:cNvPr id="65" name="Groep 64">
                    <a:extLst>
                      <a:ext uri="{FF2B5EF4-FFF2-40B4-BE49-F238E27FC236}">
                        <a16:creationId xmlns:a16="http://schemas.microsoft.com/office/drawing/2014/main" id="{B390E492-13F1-0FC0-F2BF-FE8F7EAC1DB1}"/>
                      </a:ext>
                    </a:extLst>
                  </p:cNvPr>
                  <p:cNvGrpSpPr/>
                  <p:nvPr userDrawn="1"/>
                </p:nvGrpSpPr>
                <p:grpSpPr>
                  <a:xfrm>
                    <a:off x="12782177" y="3403239"/>
                    <a:ext cx="412972" cy="396132"/>
                    <a:chOff x="13554906" y="3320109"/>
                    <a:chExt cx="443912" cy="425811"/>
                  </a:xfrm>
                </p:grpSpPr>
                <p:grpSp>
                  <p:nvGrpSpPr>
                    <p:cNvPr id="72" name="Groep 71">
                      <a:extLst>
                        <a:ext uri="{FF2B5EF4-FFF2-40B4-BE49-F238E27FC236}">
                          <a16:creationId xmlns:a16="http://schemas.microsoft.com/office/drawing/2014/main" id="{23838E86-8F7C-0D94-2493-16C29B5523A9}"/>
                        </a:ext>
                      </a:extLst>
                    </p:cNvPr>
                    <p:cNvGrpSpPr/>
                    <p:nvPr userDrawn="1"/>
                  </p:nvGrpSpPr>
                  <p:grpSpPr>
                    <a:xfrm>
                      <a:off x="13554906" y="3320109"/>
                      <a:ext cx="443912" cy="425811"/>
                      <a:chOff x="12909684" y="1276143"/>
                      <a:chExt cx="443912" cy="425811"/>
                    </a:xfrm>
                  </p:grpSpPr>
                  <p:sp>
                    <p:nvSpPr>
                      <p:cNvPr id="75" name="Rechthoek 74">
                        <a:extLst>
                          <a:ext uri="{FF2B5EF4-FFF2-40B4-BE49-F238E27FC236}">
                            <a16:creationId xmlns:a16="http://schemas.microsoft.com/office/drawing/2014/main" id="{C1D64DCB-457B-139C-E761-7CB9958D87E5}"/>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76" name="Rechthoek 75">
                        <a:extLst>
                          <a:ext uri="{FF2B5EF4-FFF2-40B4-BE49-F238E27FC236}">
                            <a16:creationId xmlns:a16="http://schemas.microsoft.com/office/drawing/2014/main" id="{639AF3AC-AB4E-EBEC-59FB-E149DEB91170}"/>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77" name="Ovaal 76">
                        <a:extLst>
                          <a:ext uri="{FF2B5EF4-FFF2-40B4-BE49-F238E27FC236}">
                            <a16:creationId xmlns:a16="http://schemas.microsoft.com/office/drawing/2014/main" id="{EE73FA5D-85DB-EF31-F493-3C1CAC2FF56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73" name="Afbeelding 72">
                      <a:extLst>
                        <a:ext uri="{FF2B5EF4-FFF2-40B4-BE49-F238E27FC236}">
                          <a16:creationId xmlns:a16="http://schemas.microsoft.com/office/drawing/2014/main" id="{55465E25-324A-DBF3-6424-C43DD2D055FC}"/>
                        </a:ext>
                      </a:extLst>
                    </p:cNvPr>
                    <p:cNvPicPr>
                      <a:picLocks noChangeAspect="1"/>
                    </p:cNvPicPr>
                    <p:nvPr userDrawn="1"/>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74" name="Afbeelding 73">
                      <a:extLst>
                        <a:ext uri="{FF2B5EF4-FFF2-40B4-BE49-F238E27FC236}">
                          <a16:creationId xmlns:a16="http://schemas.microsoft.com/office/drawing/2014/main" id="{91776007-4BE3-F850-1218-60EEEEA3670A}"/>
                        </a:ext>
                      </a:extLst>
                    </p:cNvPr>
                    <p:cNvPicPr>
                      <a:picLocks noChangeAspect="1"/>
                    </p:cNvPicPr>
                    <p:nvPr userDrawn="1"/>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66" name="Groep 65">
                    <a:extLst>
                      <a:ext uri="{FF2B5EF4-FFF2-40B4-BE49-F238E27FC236}">
                        <a16:creationId xmlns:a16="http://schemas.microsoft.com/office/drawing/2014/main" id="{87BC9628-8C2A-1193-B215-DE728B48EE40}"/>
                      </a:ext>
                    </a:extLst>
                  </p:cNvPr>
                  <p:cNvGrpSpPr/>
                  <p:nvPr userDrawn="1"/>
                </p:nvGrpSpPr>
                <p:grpSpPr>
                  <a:xfrm>
                    <a:off x="13103513" y="3705268"/>
                    <a:ext cx="145820" cy="146462"/>
                    <a:chOff x="13096169" y="3602278"/>
                    <a:chExt cx="145820" cy="146462"/>
                  </a:xfrm>
                </p:grpSpPr>
                <p:sp>
                  <p:nvSpPr>
                    <p:cNvPr id="70" name="Rechthoek 69">
                      <a:extLst>
                        <a:ext uri="{FF2B5EF4-FFF2-40B4-BE49-F238E27FC236}">
                          <a16:creationId xmlns:a16="http://schemas.microsoft.com/office/drawing/2014/main" id="{B16FC5E5-B272-3BCF-DDD7-C2382F2D68C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71" name="Rechthoek 70">
                      <a:extLst>
                        <a:ext uri="{FF2B5EF4-FFF2-40B4-BE49-F238E27FC236}">
                          <a16:creationId xmlns:a16="http://schemas.microsoft.com/office/drawing/2014/main" id="{EE7D1F55-3B7D-CF22-8FB0-9AFC36DF163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67" name="Groep 66">
                    <a:extLst>
                      <a:ext uri="{FF2B5EF4-FFF2-40B4-BE49-F238E27FC236}">
                        <a16:creationId xmlns:a16="http://schemas.microsoft.com/office/drawing/2014/main" id="{351A8B9F-9781-CF63-F28E-0B30682B1DA4}"/>
                      </a:ext>
                    </a:extLst>
                  </p:cNvPr>
                  <p:cNvGrpSpPr/>
                  <p:nvPr userDrawn="1"/>
                </p:nvGrpSpPr>
                <p:grpSpPr>
                  <a:xfrm rot="10800000">
                    <a:off x="13061402" y="3665637"/>
                    <a:ext cx="145820" cy="146462"/>
                    <a:chOff x="13096169" y="3602278"/>
                    <a:chExt cx="145820" cy="146462"/>
                  </a:xfrm>
                </p:grpSpPr>
                <p:sp>
                  <p:nvSpPr>
                    <p:cNvPr id="68" name="Rechthoek 67">
                      <a:extLst>
                        <a:ext uri="{FF2B5EF4-FFF2-40B4-BE49-F238E27FC236}">
                          <a16:creationId xmlns:a16="http://schemas.microsoft.com/office/drawing/2014/main" id="{0E552F3B-A8CC-5D5C-D860-C14EE48185B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9" name="Rechthoek 68">
                      <a:extLst>
                        <a:ext uri="{FF2B5EF4-FFF2-40B4-BE49-F238E27FC236}">
                          <a16:creationId xmlns:a16="http://schemas.microsoft.com/office/drawing/2014/main" id="{65A33D82-6BE2-45AE-B501-844F1019DED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63" name="Rechthoek 62">
                  <a:extLst>
                    <a:ext uri="{FF2B5EF4-FFF2-40B4-BE49-F238E27FC236}">
                      <a16:creationId xmlns:a16="http://schemas.microsoft.com/office/drawing/2014/main" id="{DBA3EA4B-8D77-65B7-1846-A2E3AD67132D}"/>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64" name="Gelijkbenige driehoek 224">
                  <a:extLst>
                    <a:ext uri="{FF2B5EF4-FFF2-40B4-BE49-F238E27FC236}">
                      <a16:creationId xmlns:a16="http://schemas.microsoft.com/office/drawing/2014/main" id="{0F9EB867-49A3-395A-5D98-4718BB2B9F9E}"/>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39" name="Rechthoek 38">
                <a:extLst>
                  <a:ext uri="{FF2B5EF4-FFF2-40B4-BE49-F238E27FC236}">
                    <a16:creationId xmlns:a16="http://schemas.microsoft.com/office/drawing/2014/main" id="{C3C21349-8472-07E7-8034-F01B8CA35C37}"/>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rgbClr val="211F26"/>
                  </a:solidFill>
                  <a:latin typeface="Calibri" panose="020F0502020204030204" pitchFamily="34" charset="0"/>
                  <a:cs typeface="Calibri" panose="020F0502020204030204" pitchFamily="34" charset="0"/>
                </a:endParaRPr>
              </a:p>
            </p:txBody>
          </p:sp>
          <p:grpSp>
            <p:nvGrpSpPr>
              <p:cNvPr id="40" name="Groep 39">
                <a:extLst>
                  <a:ext uri="{FF2B5EF4-FFF2-40B4-BE49-F238E27FC236}">
                    <a16:creationId xmlns:a16="http://schemas.microsoft.com/office/drawing/2014/main" id="{01BB5E1D-A2A1-E452-5637-290B4C5C3716}"/>
                  </a:ext>
                </a:extLst>
              </p:cNvPr>
              <p:cNvGrpSpPr/>
              <p:nvPr userDrawn="1"/>
            </p:nvGrpSpPr>
            <p:grpSpPr>
              <a:xfrm>
                <a:off x="-2485819" y="3399207"/>
                <a:ext cx="1222990" cy="563933"/>
                <a:chOff x="-2485819" y="3399207"/>
                <a:chExt cx="1222990" cy="563933"/>
              </a:xfrm>
            </p:grpSpPr>
            <p:sp>
              <p:nvSpPr>
                <p:cNvPr id="41" name="Rechthoek 40">
                  <a:extLst>
                    <a:ext uri="{FF2B5EF4-FFF2-40B4-BE49-F238E27FC236}">
                      <a16:creationId xmlns:a16="http://schemas.microsoft.com/office/drawing/2014/main" id="{A676A497-05D1-022E-C2B3-E024A5572401}"/>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42" name="Rechthoek 41">
                  <a:extLst>
                    <a:ext uri="{FF2B5EF4-FFF2-40B4-BE49-F238E27FC236}">
                      <a16:creationId xmlns:a16="http://schemas.microsoft.com/office/drawing/2014/main" id="{E501CD17-C1BF-8BE3-008C-87B17613F4B6}"/>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43" name="Groep 42">
                  <a:extLst>
                    <a:ext uri="{FF2B5EF4-FFF2-40B4-BE49-F238E27FC236}">
                      <a16:creationId xmlns:a16="http://schemas.microsoft.com/office/drawing/2014/main" id="{340FDD0A-0CBC-97E4-5F10-D16DE0EE0DFE}"/>
                    </a:ext>
                  </a:extLst>
                </p:cNvPr>
                <p:cNvGrpSpPr/>
                <p:nvPr userDrawn="1"/>
              </p:nvGrpSpPr>
              <p:grpSpPr>
                <a:xfrm>
                  <a:off x="-2403869" y="3460544"/>
                  <a:ext cx="155951" cy="131922"/>
                  <a:chOff x="12968836" y="3354170"/>
                  <a:chExt cx="404806" cy="342433"/>
                </a:xfrm>
              </p:grpSpPr>
              <p:sp>
                <p:nvSpPr>
                  <p:cNvPr id="56" name="Rechthoek: afgeronde hoeken 216">
                    <a:extLst>
                      <a:ext uri="{FF2B5EF4-FFF2-40B4-BE49-F238E27FC236}">
                        <a16:creationId xmlns:a16="http://schemas.microsoft.com/office/drawing/2014/main" id="{15546E2E-56BD-D28D-E281-AD59845B43A1}"/>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57" name="Rechthoek 56">
                    <a:extLst>
                      <a:ext uri="{FF2B5EF4-FFF2-40B4-BE49-F238E27FC236}">
                        <a16:creationId xmlns:a16="http://schemas.microsoft.com/office/drawing/2014/main" id="{C7C40875-9C8E-3AE6-737F-0B129785DEE4}"/>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8" name="Rechthoek 57">
                    <a:extLst>
                      <a:ext uri="{FF2B5EF4-FFF2-40B4-BE49-F238E27FC236}">
                        <a16:creationId xmlns:a16="http://schemas.microsoft.com/office/drawing/2014/main" id="{5D9344DF-15CE-5C3E-8B99-9518131050E3}"/>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9" name="Rechthoek 58">
                    <a:extLst>
                      <a:ext uri="{FF2B5EF4-FFF2-40B4-BE49-F238E27FC236}">
                        <a16:creationId xmlns:a16="http://schemas.microsoft.com/office/drawing/2014/main" id="{22255500-7547-E7FA-8C36-555F9B835551}"/>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A1DA07A2-3823-AFD7-2387-0998F7E52397}"/>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1" name="Rechthoek 60">
                    <a:extLst>
                      <a:ext uri="{FF2B5EF4-FFF2-40B4-BE49-F238E27FC236}">
                        <a16:creationId xmlns:a16="http://schemas.microsoft.com/office/drawing/2014/main" id="{C043FAAB-2BA4-BD48-7E4E-484B7747E4E3}"/>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4" name="Groep 43">
                  <a:extLst>
                    <a:ext uri="{FF2B5EF4-FFF2-40B4-BE49-F238E27FC236}">
                      <a16:creationId xmlns:a16="http://schemas.microsoft.com/office/drawing/2014/main" id="{BFA4B55C-4895-EF20-CFB2-D886709632E5}"/>
                    </a:ext>
                  </a:extLst>
                </p:cNvPr>
                <p:cNvGrpSpPr/>
                <p:nvPr userDrawn="1"/>
              </p:nvGrpSpPr>
              <p:grpSpPr>
                <a:xfrm>
                  <a:off x="-2423424" y="3690208"/>
                  <a:ext cx="166739" cy="218963"/>
                  <a:chOff x="12940828" y="3950597"/>
                  <a:chExt cx="432813" cy="568367"/>
                </a:xfrm>
              </p:grpSpPr>
              <p:grpSp>
                <p:nvGrpSpPr>
                  <p:cNvPr id="48" name="Groep 47">
                    <a:extLst>
                      <a:ext uri="{FF2B5EF4-FFF2-40B4-BE49-F238E27FC236}">
                        <a16:creationId xmlns:a16="http://schemas.microsoft.com/office/drawing/2014/main" id="{9484A0C2-21E9-0D1D-A334-8F4A1196761E}"/>
                      </a:ext>
                    </a:extLst>
                  </p:cNvPr>
                  <p:cNvGrpSpPr/>
                  <p:nvPr userDrawn="1"/>
                </p:nvGrpSpPr>
                <p:grpSpPr>
                  <a:xfrm>
                    <a:off x="13000382" y="4006891"/>
                    <a:ext cx="373259" cy="315747"/>
                    <a:chOff x="12968836" y="3354170"/>
                    <a:chExt cx="404806" cy="342433"/>
                  </a:xfrm>
                </p:grpSpPr>
                <p:sp>
                  <p:nvSpPr>
                    <p:cNvPr id="50" name="Rechthoek: afgeronde hoeken 210">
                      <a:extLst>
                        <a:ext uri="{FF2B5EF4-FFF2-40B4-BE49-F238E27FC236}">
                          <a16:creationId xmlns:a16="http://schemas.microsoft.com/office/drawing/2014/main" id="{391369BC-8D36-1C21-E845-57795B3365B0}"/>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51" name="Rechthoek 50">
                      <a:extLst>
                        <a:ext uri="{FF2B5EF4-FFF2-40B4-BE49-F238E27FC236}">
                          <a16:creationId xmlns:a16="http://schemas.microsoft.com/office/drawing/2014/main" id="{C57B31E2-6AEE-DB8D-26EF-3EC6B95790AE}"/>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2" name="Rechthoek 51">
                      <a:extLst>
                        <a:ext uri="{FF2B5EF4-FFF2-40B4-BE49-F238E27FC236}">
                          <a16:creationId xmlns:a16="http://schemas.microsoft.com/office/drawing/2014/main" id="{DD6824B5-78D4-F73F-5DC3-D30C63EBA6AE}"/>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3" name="Rechthoek 52">
                      <a:extLst>
                        <a:ext uri="{FF2B5EF4-FFF2-40B4-BE49-F238E27FC236}">
                          <a16:creationId xmlns:a16="http://schemas.microsoft.com/office/drawing/2014/main" id="{9A42DC9D-FC6C-A252-64B4-9250297A5D99}"/>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4" name="Rechthoek 53">
                      <a:extLst>
                        <a:ext uri="{FF2B5EF4-FFF2-40B4-BE49-F238E27FC236}">
                          <a16:creationId xmlns:a16="http://schemas.microsoft.com/office/drawing/2014/main" id="{F7E91944-A66D-2960-4357-04DEF8B639E6}"/>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8EDADF9C-8FB7-3EC6-BEEE-F1C684517563}"/>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49" name="Boog 48">
                    <a:extLst>
                      <a:ext uri="{FF2B5EF4-FFF2-40B4-BE49-F238E27FC236}">
                        <a16:creationId xmlns:a16="http://schemas.microsoft.com/office/drawing/2014/main" id="{477BB9E6-B5D4-F60B-3908-3EF137AA90AA}"/>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sp>
              <p:nvSpPr>
                <p:cNvPr id="45" name="Tekstvak 44">
                  <a:extLst>
                    <a:ext uri="{FF2B5EF4-FFF2-40B4-BE49-F238E27FC236}">
                      <a16:creationId xmlns:a16="http://schemas.microsoft.com/office/drawing/2014/main" id="{57C13E21-EB76-8943-13BB-C18BA2AE8583}"/>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Indeling</a:t>
                  </a:r>
                </a:p>
              </p:txBody>
            </p:sp>
            <p:sp>
              <p:nvSpPr>
                <p:cNvPr id="46" name="Tekstvak 45">
                  <a:extLst>
                    <a:ext uri="{FF2B5EF4-FFF2-40B4-BE49-F238E27FC236}">
                      <a16:creationId xmlns:a16="http://schemas.microsoft.com/office/drawing/2014/main" id="{D65E0C80-58E9-ECF4-751B-D152B9A0E6FE}"/>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Dia Herstellen</a:t>
                  </a:r>
                </a:p>
              </p:txBody>
            </p:sp>
            <p:sp>
              <p:nvSpPr>
                <p:cNvPr id="47" name="Vrije vorm: vorm 207">
                  <a:extLst>
                    <a:ext uri="{FF2B5EF4-FFF2-40B4-BE49-F238E27FC236}">
                      <a16:creationId xmlns:a16="http://schemas.microsoft.com/office/drawing/2014/main" id="{2B726C0F-A14A-9E17-6B9E-D9AB7F431E16}"/>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grpSp>
      </p:grpSp>
      <p:grpSp>
        <p:nvGrpSpPr>
          <p:cNvPr id="89" name="INSTRUCTIE">
            <a:extLst>
              <a:ext uri="{FF2B5EF4-FFF2-40B4-BE49-F238E27FC236}">
                <a16:creationId xmlns:a16="http://schemas.microsoft.com/office/drawing/2014/main" id="{0B1154F0-D547-E259-240B-0485ADFBB72A}"/>
              </a:ext>
            </a:extLst>
          </p:cNvPr>
          <p:cNvGrpSpPr/>
          <p:nvPr userDrawn="1"/>
        </p:nvGrpSpPr>
        <p:grpSpPr>
          <a:xfrm>
            <a:off x="12274716" y="-1461517"/>
            <a:ext cx="3695970" cy="1277747"/>
            <a:chOff x="-3889316" y="-1461517"/>
            <a:chExt cx="3695970" cy="1277747"/>
          </a:xfrm>
        </p:grpSpPr>
        <p:sp>
          <p:nvSpPr>
            <p:cNvPr id="90" name="Rechthoek 89">
              <a:extLst>
                <a:ext uri="{FF2B5EF4-FFF2-40B4-BE49-F238E27FC236}">
                  <a16:creationId xmlns:a16="http://schemas.microsoft.com/office/drawing/2014/main" id="{F12A3999-7E53-26AF-E64C-A4F5E45C7659}"/>
                </a:ext>
              </a:extLst>
            </p:cNvPr>
            <p:cNvSpPr/>
            <p:nvPr userDrawn="1"/>
          </p:nvSpPr>
          <p:spPr>
            <a:xfrm>
              <a:off x="-3786437" y="-1461517"/>
              <a:ext cx="3593091" cy="127774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a:t>
              </a:r>
            </a:p>
          </p:txBody>
        </p:sp>
        <p:sp>
          <p:nvSpPr>
            <p:cNvPr id="91" name="Rechthoek 90">
              <a:extLst>
                <a:ext uri="{FF2B5EF4-FFF2-40B4-BE49-F238E27FC236}">
                  <a16:creationId xmlns:a16="http://schemas.microsoft.com/office/drawing/2014/main" id="{046AE024-637C-ACE1-7331-2E81AB736465}"/>
                </a:ext>
              </a:extLst>
            </p:cNvPr>
            <p:cNvSpPr/>
            <p:nvPr userDrawn="1"/>
          </p:nvSpPr>
          <p:spPr>
            <a:xfrm>
              <a:off x="-3603859" y="-993610"/>
              <a:ext cx="3229126" cy="65743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het invoegkader van de afbeelding door op het lipje hiernaast te klikken.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‘Afbeeldingen’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selecteer de gewenste afbeelding 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92" name="Gelijkbenige driehoek 269">
              <a:extLst>
                <a:ext uri="{FF2B5EF4-FFF2-40B4-BE49-F238E27FC236}">
                  <a16:creationId xmlns:a16="http://schemas.microsoft.com/office/drawing/2014/main" id="{4118BFF4-104D-7A30-E18E-70D90283F517}"/>
                </a:ext>
              </a:extLst>
            </p:cNvPr>
            <p:cNvSpPr/>
            <p:nvPr userDrawn="1"/>
          </p:nvSpPr>
          <p:spPr>
            <a:xfrm rot="16200000" flipH="1">
              <a:off x="-3925504" y="-351896"/>
              <a:ext cx="175255" cy="1028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sp>
        <p:nvSpPr>
          <p:cNvPr id="3" name="Rechthoek 2">
            <a:extLst>
              <a:ext uri="{FF2B5EF4-FFF2-40B4-BE49-F238E27FC236}">
                <a16:creationId xmlns:a16="http://schemas.microsoft.com/office/drawing/2014/main" id="{622D5F19-00FD-2F1A-4AC2-DAE7C660E43D}"/>
              </a:ext>
            </a:extLst>
          </p:cNvPr>
          <p:cNvSpPr/>
          <p:nvPr userDrawn="1"/>
        </p:nvSpPr>
        <p:spPr>
          <a:xfrm>
            <a:off x="11136313" y="1"/>
            <a:ext cx="10556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99C93CC1-DEBE-6970-86BC-EA8ECD9CF0D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09082" y="-34606"/>
            <a:ext cx="1061297" cy="761365"/>
          </a:xfrm>
          <a:prstGeom prst="rect">
            <a:avLst/>
          </a:prstGeom>
        </p:spPr>
      </p:pic>
      <p:sp>
        <p:nvSpPr>
          <p:cNvPr id="6" name="Tijdelijke aanduiding voor voettekst 5">
            <a:extLst>
              <a:ext uri="{FF2B5EF4-FFF2-40B4-BE49-F238E27FC236}">
                <a16:creationId xmlns:a16="http://schemas.microsoft.com/office/drawing/2014/main" id="{38AF65B8-479B-70FD-EAF3-5FEECF7A926A}"/>
              </a:ext>
            </a:extLst>
          </p:cNvPr>
          <p:cNvSpPr>
            <a:spLocks noGrp="1"/>
          </p:cNvSpPr>
          <p:nvPr>
            <p:ph type="ftr" sz="quarter" idx="23"/>
          </p:nvPr>
        </p:nvSpPr>
        <p:spPr/>
        <p:txBody>
          <a:bodyPr/>
          <a:lstStyle/>
          <a:p>
            <a:r>
              <a:rPr lang="nl-NL"/>
              <a:t>Trimbos-instituut</a:t>
            </a:r>
          </a:p>
        </p:txBody>
      </p:sp>
      <p:sp>
        <p:nvSpPr>
          <p:cNvPr id="2" name="Tijdelijke aanduiding voor dianummer 5">
            <a:extLst>
              <a:ext uri="{FF2B5EF4-FFF2-40B4-BE49-F238E27FC236}">
                <a16:creationId xmlns:a16="http://schemas.microsoft.com/office/drawing/2014/main" id="{9058F231-0DE7-C54C-5FA9-C87698D3BAE8}"/>
              </a:ext>
            </a:extLst>
          </p:cNvPr>
          <p:cNvSpPr>
            <a:spLocks noGrp="1"/>
          </p:cNvSpPr>
          <p:nvPr>
            <p:ph type="sldNum" sz="quarter" idx="12"/>
          </p:nvPr>
        </p:nvSpPr>
        <p:spPr>
          <a:xfrm>
            <a:off x="11493019" y="6316710"/>
            <a:ext cx="342274" cy="365125"/>
          </a:xfrm>
        </p:spPr>
        <p:txBody>
          <a:bodyPr/>
          <a:lstStyle/>
          <a:p>
            <a:fld id="{2511F9A8-FB10-2941-AA88-E6350135DB26}" type="slidenum">
              <a:rPr lang="nl-NL" smtClean="0"/>
              <a:t>‹#›</a:t>
            </a:fld>
            <a:endParaRPr lang="nl-NL"/>
          </a:p>
        </p:txBody>
      </p:sp>
    </p:spTree>
    <p:extLst>
      <p:ext uri="{BB962C8B-B14F-4D97-AF65-F5344CB8AC3E}">
        <p14:creationId xmlns:p14="http://schemas.microsoft.com/office/powerpoint/2010/main" val="3736808061"/>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 AFBEELDING | S">
    <p:spTree>
      <p:nvGrpSpPr>
        <p:cNvPr id="1" name=""/>
        <p:cNvGrpSpPr/>
        <p:nvPr/>
      </p:nvGrpSpPr>
      <p:grpSpPr>
        <a:xfrm>
          <a:off x="0" y="0"/>
          <a:ext cx="0" cy="0"/>
          <a:chOff x="0" y="0"/>
          <a:chExt cx="0" cy="0"/>
        </a:xfrm>
      </p:grpSpPr>
      <p:sp>
        <p:nvSpPr>
          <p:cNvPr id="19" name="Tijdelijke aanduiding voor afbeelding 18">
            <a:extLst>
              <a:ext uri="{FF2B5EF4-FFF2-40B4-BE49-F238E27FC236}">
                <a16:creationId xmlns:a16="http://schemas.microsoft.com/office/drawing/2014/main" id="{C0E8E46D-6C25-BEBF-D33C-0416A7BB2813}"/>
              </a:ext>
            </a:extLst>
          </p:cNvPr>
          <p:cNvSpPr>
            <a:spLocks noGrp="1"/>
          </p:cNvSpPr>
          <p:nvPr>
            <p:ph type="pic" sz="quarter" idx="20" hasCustomPrompt="1"/>
          </p:nvPr>
        </p:nvSpPr>
        <p:spPr>
          <a:xfrm>
            <a:off x="0" y="-457079"/>
            <a:ext cx="11136313" cy="2309883"/>
          </a:xfrm>
          <a:custGeom>
            <a:avLst/>
            <a:gdLst>
              <a:gd name="connsiteX0" fmla="*/ 9900159 w 11136313"/>
              <a:gd name="connsiteY0" fmla="*/ 0 h 2309883"/>
              <a:gd name="connsiteX1" fmla="*/ 9915309 w 11136313"/>
              <a:gd name="connsiteY1" fmla="*/ 616 h 2309883"/>
              <a:gd name="connsiteX2" fmla="*/ 10071315 w 11136313"/>
              <a:gd name="connsiteY2" fmla="*/ 616 h 2309883"/>
              <a:gd name="connsiteX3" fmla="*/ 10071337 w 11136313"/>
              <a:gd name="connsiteY3" fmla="*/ 615 h 2309883"/>
              <a:gd name="connsiteX4" fmla="*/ 10071342 w 11136313"/>
              <a:gd name="connsiteY4" fmla="*/ 616 h 2309883"/>
              <a:gd name="connsiteX5" fmla="*/ 10371780 w 11136313"/>
              <a:gd name="connsiteY5" fmla="*/ 616 h 2309883"/>
              <a:gd name="connsiteX6" fmla="*/ 10469648 w 11136313"/>
              <a:gd name="connsiteY6" fmla="*/ 65487 h 2309883"/>
              <a:gd name="connsiteX7" fmla="*/ 10477745 w 11136313"/>
              <a:gd name="connsiteY7" fmla="*/ 105596 h 2309883"/>
              <a:gd name="connsiteX8" fmla="*/ 10479143 w 11136313"/>
              <a:gd name="connsiteY8" fmla="*/ 106215 h 2309883"/>
              <a:gd name="connsiteX9" fmla="*/ 10479143 w 11136313"/>
              <a:gd name="connsiteY9" fmla="*/ 348374 h 2309883"/>
              <a:gd name="connsiteX10" fmla="*/ 10544014 w 11136313"/>
              <a:gd name="connsiteY10" fmla="*/ 446242 h 2309883"/>
              <a:gd name="connsiteX11" fmla="*/ 10585352 w 11136313"/>
              <a:gd name="connsiteY11" fmla="*/ 454588 h 2309883"/>
              <a:gd name="connsiteX12" fmla="*/ 11136313 w 11136313"/>
              <a:gd name="connsiteY12" fmla="*/ 455203 h 2309883"/>
              <a:gd name="connsiteX13" fmla="*/ 11136313 w 11136313"/>
              <a:gd name="connsiteY13" fmla="*/ 2309883 h 2309883"/>
              <a:gd name="connsiteX14" fmla="*/ 0 w 11136313"/>
              <a:gd name="connsiteY14" fmla="*/ 2309883 h 2309883"/>
              <a:gd name="connsiteX15" fmla="*/ 0 w 11136313"/>
              <a:gd name="connsiteY15" fmla="*/ 455203 h 2309883"/>
              <a:gd name="connsiteX16" fmla="*/ 9386144 w 11136313"/>
              <a:gd name="connsiteY16" fmla="*/ 455202 h 2309883"/>
              <a:gd name="connsiteX17" fmla="*/ 9427483 w 11136313"/>
              <a:gd name="connsiteY17" fmla="*/ 446856 h 2309883"/>
              <a:gd name="connsiteX18" fmla="*/ 9474215 w 11136313"/>
              <a:gd name="connsiteY18" fmla="*/ 408374 h 2309883"/>
              <a:gd name="connsiteX19" fmla="*/ 9486293 w 11136313"/>
              <a:gd name="connsiteY19" fmla="*/ 380329 h 2309883"/>
              <a:gd name="connsiteX20" fmla="*/ 9491510 w 11136313"/>
              <a:gd name="connsiteY20" fmla="*/ 352448 h 2309883"/>
              <a:gd name="connsiteX21" fmla="*/ 9491510 w 11136313"/>
              <a:gd name="connsiteY21" fmla="*/ 362040 h 2309883"/>
              <a:gd name="connsiteX22" fmla="*/ 9491846 w 11136313"/>
              <a:gd name="connsiteY22" fmla="*/ 350652 h 2309883"/>
              <a:gd name="connsiteX23" fmla="*/ 9491510 w 11136313"/>
              <a:gd name="connsiteY23" fmla="*/ 352448 h 2309883"/>
              <a:gd name="connsiteX24" fmla="*/ 9491510 w 11136313"/>
              <a:gd name="connsiteY24" fmla="*/ 106830 h 2309883"/>
              <a:gd name="connsiteX25" fmla="*/ 9597724 w 11136313"/>
              <a:gd name="connsiteY25" fmla="*/ 616 h 2309883"/>
              <a:gd name="connsiteX26" fmla="*/ 9897110 w 11136313"/>
              <a:gd name="connsiteY26" fmla="*/ 616 h 230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136313" h="2309883">
                <a:moveTo>
                  <a:pt x="9900159" y="0"/>
                </a:moveTo>
                <a:lnTo>
                  <a:pt x="9915309" y="616"/>
                </a:lnTo>
                <a:lnTo>
                  <a:pt x="10071315" y="616"/>
                </a:lnTo>
                <a:cubicBezTo>
                  <a:pt x="10071323" y="616"/>
                  <a:pt x="10071330" y="615"/>
                  <a:pt x="10071337" y="615"/>
                </a:cubicBezTo>
                <a:cubicBezTo>
                  <a:pt x="10071339" y="615"/>
                  <a:pt x="10071340" y="616"/>
                  <a:pt x="10071342" y="616"/>
                </a:cubicBezTo>
                <a:lnTo>
                  <a:pt x="10371780" y="616"/>
                </a:lnTo>
                <a:cubicBezTo>
                  <a:pt x="10415776" y="616"/>
                  <a:pt x="10453523" y="27365"/>
                  <a:pt x="10469648" y="65487"/>
                </a:cubicBezTo>
                <a:lnTo>
                  <a:pt x="10477745" y="105596"/>
                </a:lnTo>
                <a:lnTo>
                  <a:pt x="10479143" y="106215"/>
                </a:lnTo>
                <a:lnTo>
                  <a:pt x="10479143" y="348374"/>
                </a:lnTo>
                <a:cubicBezTo>
                  <a:pt x="10479143" y="392370"/>
                  <a:pt x="10505892" y="430117"/>
                  <a:pt x="10544014" y="446242"/>
                </a:cubicBezTo>
                <a:lnTo>
                  <a:pt x="10585352" y="454588"/>
                </a:lnTo>
                <a:lnTo>
                  <a:pt x="11136313" y="455203"/>
                </a:lnTo>
                <a:lnTo>
                  <a:pt x="11136313" y="2309883"/>
                </a:lnTo>
                <a:lnTo>
                  <a:pt x="0" y="2309883"/>
                </a:lnTo>
                <a:lnTo>
                  <a:pt x="0" y="455203"/>
                </a:lnTo>
                <a:lnTo>
                  <a:pt x="9386144" y="455202"/>
                </a:lnTo>
                <a:lnTo>
                  <a:pt x="9427483" y="446856"/>
                </a:lnTo>
                <a:cubicBezTo>
                  <a:pt x="9446544" y="438794"/>
                  <a:pt x="9462761" y="425326"/>
                  <a:pt x="9474215" y="408374"/>
                </a:cubicBezTo>
                <a:cubicBezTo>
                  <a:pt x="9481504" y="399841"/>
                  <a:pt x="9484442" y="390221"/>
                  <a:pt x="9486293" y="380329"/>
                </a:cubicBezTo>
                <a:lnTo>
                  <a:pt x="9491510" y="352448"/>
                </a:lnTo>
                <a:lnTo>
                  <a:pt x="9491510" y="362040"/>
                </a:lnTo>
                <a:cubicBezTo>
                  <a:pt x="9491622" y="362594"/>
                  <a:pt x="9491734" y="350098"/>
                  <a:pt x="9491846" y="350652"/>
                </a:cubicBezTo>
                <a:cubicBezTo>
                  <a:pt x="9491734" y="351251"/>
                  <a:pt x="9491622" y="351850"/>
                  <a:pt x="9491510" y="352448"/>
                </a:cubicBezTo>
                <a:lnTo>
                  <a:pt x="9491510" y="106830"/>
                </a:lnTo>
                <a:cubicBezTo>
                  <a:pt x="9491510" y="48170"/>
                  <a:pt x="9539064" y="616"/>
                  <a:pt x="9597724" y="616"/>
                </a:cubicBezTo>
                <a:lnTo>
                  <a:pt x="9897110" y="616"/>
                </a:lnTo>
                <a:close/>
              </a:path>
            </a:pathLst>
          </a:custGeom>
          <a:solidFill>
            <a:schemeClr val="bg1">
              <a:lumMod val="95000"/>
            </a:schemeClr>
          </a:solidFill>
        </p:spPr>
        <p:txBody>
          <a:bodyPr wrap="square" tIns="0" bIns="864000" anchor="ctr" anchorCtr="0">
            <a:noAutofit/>
          </a:bodyPr>
          <a:lstStyle>
            <a:lvl1pPr marL="0" indent="0" algn="ctr">
              <a:buNone/>
              <a:defRPr sz="1200" i="1">
                <a:solidFill>
                  <a:schemeClr val="bg1">
                    <a:lumMod val="50000"/>
                  </a:schemeClr>
                </a:solidFill>
              </a:defRPr>
            </a:lvl1pPr>
          </a:lstStyle>
          <a:p>
            <a:r>
              <a:rPr lang="nl-NL"/>
              <a:t>Klik op onderstaand pictogram om een afbeelding in te voegen</a:t>
            </a:r>
          </a:p>
        </p:txBody>
      </p:sp>
      <p:sp>
        <p:nvSpPr>
          <p:cNvPr id="3" name="Tijdelijke aanduiding voor verticale tekst 2">
            <a:extLst>
              <a:ext uri="{FF2B5EF4-FFF2-40B4-BE49-F238E27FC236}">
                <a16:creationId xmlns:a16="http://schemas.microsoft.com/office/drawing/2014/main" id="{C5F6EBC1-7DC1-67F5-4E60-A9D333A3525F}"/>
              </a:ext>
            </a:extLst>
          </p:cNvPr>
          <p:cNvSpPr>
            <a:spLocks noGrp="1" noChangeAspect="1"/>
          </p:cNvSpPr>
          <p:nvPr>
            <p:ph type="body" orient="vert" idx="16" hasCustomPrompt="1"/>
          </p:nvPr>
        </p:nvSpPr>
        <p:spPr>
          <a:xfrm>
            <a:off x="0" y="1"/>
            <a:ext cx="7413786" cy="1852802"/>
          </a:xfrm>
          <a:prstGeom prst="rect">
            <a:avLst/>
          </a:prstGeom>
          <a:gradFill flip="none" rotWithShape="1">
            <a:gsLst>
              <a:gs pos="0">
                <a:schemeClr val="bg1">
                  <a:alpha val="0"/>
                </a:schemeClr>
              </a:gs>
              <a:gs pos="64000">
                <a:srgbClr val="707070">
                  <a:alpha val="65000"/>
                </a:srgbClr>
              </a:gs>
              <a:gs pos="100000">
                <a:schemeClr val="tx1">
                  <a:alpha val="93000"/>
                </a:schemeClr>
              </a:gs>
            </a:gsLst>
            <a:lin ang="10800000" scaled="1"/>
            <a:tileRect/>
          </a:gradFill>
        </p:spPr>
        <p:txBody>
          <a:bodyPr vert="horz" anchor="ctr"/>
          <a:lstStyle>
            <a:lvl1pPr marL="0" indent="0" algn="ctr">
              <a:buNone/>
              <a:defRPr sz="100">
                <a:solidFill>
                  <a:schemeClr val="tx1">
                    <a:alpha val="0"/>
                  </a:schemeClr>
                </a:solidFill>
              </a:defRPr>
            </a:lvl1pPr>
            <a:lvl2pPr>
              <a:defRPr/>
            </a:lvl2pPr>
            <a:lvl3pPr>
              <a:defRPr/>
            </a:lvl3pPr>
            <a:lvl4pPr>
              <a:defRPr/>
            </a:lvl4pPr>
            <a:lvl5pPr>
              <a:defRPr/>
            </a:lvl5pPr>
            <a:lvl6pPr>
              <a:defRPr/>
            </a:lvl6pPr>
            <a:lvl7pPr>
              <a:defRPr/>
            </a:lvl7pPr>
            <a:lvl8pPr>
              <a:defRPr/>
            </a:lvl8pPr>
            <a:lvl9pPr>
              <a:defRPr/>
            </a:lvl9pPr>
          </a:lstStyle>
          <a:p>
            <a:pPr lvl="0"/>
            <a:r>
              <a:rPr lang="nl-NL" noProof="0"/>
              <a:t> </a:t>
            </a:r>
          </a:p>
        </p:txBody>
      </p:sp>
      <p:sp>
        <p:nvSpPr>
          <p:cNvPr id="13" name="Rechthoek 12">
            <a:extLst>
              <a:ext uri="{FF2B5EF4-FFF2-40B4-BE49-F238E27FC236}">
                <a16:creationId xmlns:a16="http://schemas.microsoft.com/office/drawing/2014/main" id="{890F3536-CB74-0DFC-C78B-FE3C7369E1E2}"/>
              </a:ext>
            </a:extLst>
          </p:cNvPr>
          <p:cNvSpPr/>
          <p:nvPr userDrawn="1"/>
        </p:nvSpPr>
        <p:spPr>
          <a:xfrm>
            <a:off x="11136313" y="1"/>
            <a:ext cx="10556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atum 3">
            <a:extLst>
              <a:ext uri="{FF2B5EF4-FFF2-40B4-BE49-F238E27FC236}">
                <a16:creationId xmlns:a16="http://schemas.microsoft.com/office/drawing/2014/main" id="{0A3BE02F-4508-FFE8-F079-451BBA2E0E47}"/>
              </a:ext>
            </a:extLst>
          </p:cNvPr>
          <p:cNvSpPr>
            <a:spLocks noGrp="1"/>
          </p:cNvSpPr>
          <p:nvPr>
            <p:ph type="dt" sz="half" idx="10"/>
          </p:nvPr>
        </p:nvSpPr>
        <p:spPr>
          <a:xfrm>
            <a:off x="695326" y="6316710"/>
            <a:ext cx="2743200" cy="365125"/>
          </a:xfrm>
        </p:spPr>
        <p:txBody>
          <a:bodyPr/>
          <a:lstStyle/>
          <a:p>
            <a:fld id="{29F65160-F001-47F0-8B7B-365D94CDDC81}" type="datetime1">
              <a:rPr lang="nl-NL" smtClean="0"/>
              <a:t>26-2-2026</a:t>
            </a:fld>
            <a:endParaRPr lang="nl-NL"/>
          </a:p>
        </p:txBody>
      </p:sp>
      <p:sp>
        <p:nvSpPr>
          <p:cNvPr id="5" name="Tijdelijke aanduiding voor voettekst 4">
            <a:extLst>
              <a:ext uri="{FF2B5EF4-FFF2-40B4-BE49-F238E27FC236}">
                <a16:creationId xmlns:a16="http://schemas.microsoft.com/office/drawing/2014/main" id="{1359BF91-AC1D-E368-5A51-2AB2EB94C139}"/>
              </a:ext>
            </a:extLst>
          </p:cNvPr>
          <p:cNvSpPr>
            <a:spLocks noGrp="1"/>
          </p:cNvSpPr>
          <p:nvPr>
            <p:ph type="ftr" sz="quarter" idx="11"/>
          </p:nvPr>
        </p:nvSpPr>
        <p:spPr/>
        <p:txBody>
          <a:bodyPr/>
          <a:lstStyle/>
          <a:p>
            <a:r>
              <a:rPr lang="nl-NL"/>
              <a:t>Trimbos-instituut</a:t>
            </a:r>
          </a:p>
        </p:txBody>
      </p:sp>
      <p:sp>
        <p:nvSpPr>
          <p:cNvPr id="6" name="Tijdelijke aanduiding voor dianummer 5">
            <a:extLst>
              <a:ext uri="{FF2B5EF4-FFF2-40B4-BE49-F238E27FC236}">
                <a16:creationId xmlns:a16="http://schemas.microsoft.com/office/drawing/2014/main" id="{2350282C-56C1-00E7-DB9F-BFCDB06597DE}"/>
              </a:ext>
            </a:extLst>
          </p:cNvPr>
          <p:cNvSpPr>
            <a:spLocks noGrp="1"/>
          </p:cNvSpPr>
          <p:nvPr>
            <p:ph type="sldNum" sz="quarter" idx="12"/>
          </p:nvPr>
        </p:nvSpPr>
        <p:spPr>
          <a:xfrm>
            <a:off x="11493019" y="6316710"/>
            <a:ext cx="342274" cy="365125"/>
          </a:xfrm>
        </p:spPr>
        <p:txBody>
          <a:bodyPr/>
          <a:lstStyle/>
          <a:p>
            <a:fld id="{2511F9A8-FB10-2941-AA88-E6350135DB26}" type="slidenum">
              <a:rPr lang="nl-NL" smtClean="0"/>
              <a:t>‹#›</a:t>
            </a:fld>
            <a:endParaRPr lang="nl-NL"/>
          </a:p>
        </p:txBody>
      </p:sp>
      <p:sp>
        <p:nvSpPr>
          <p:cNvPr id="7" name="Rechthoek 6">
            <a:extLst>
              <a:ext uri="{FF2B5EF4-FFF2-40B4-BE49-F238E27FC236}">
                <a16:creationId xmlns:a16="http://schemas.microsoft.com/office/drawing/2014/main" id="{9F689BCE-CE60-B5F0-6FE7-DDCE73CE4CDA}"/>
              </a:ext>
            </a:extLst>
          </p:cNvPr>
          <p:cNvSpPr/>
          <p:nvPr userDrawn="1"/>
        </p:nvSpPr>
        <p:spPr>
          <a:xfrm>
            <a:off x="0" y="-425941"/>
            <a:ext cx="1857240"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0" cap="none" baseline="0" noProof="0" err="1">
                <a:solidFill>
                  <a:schemeClr val="tx1"/>
                </a:solidFill>
                <a:latin typeface="+mj-lt"/>
              </a:rPr>
              <a:t>Tekst</a:t>
            </a:r>
            <a:r>
              <a:rPr lang="en-GB" sz="1600" b="0" cap="none" baseline="0" noProof="0">
                <a:solidFill>
                  <a:schemeClr val="tx1"/>
                </a:solidFill>
                <a:latin typeface="+mj-lt"/>
              </a:rPr>
              <a:t> + </a:t>
            </a:r>
            <a:r>
              <a:rPr lang="en-GB" sz="1600" b="0" cap="none" baseline="0" noProof="0" err="1">
                <a:solidFill>
                  <a:schemeClr val="tx1"/>
                </a:solidFill>
                <a:latin typeface="+mj-lt"/>
              </a:rPr>
              <a:t>afbeelding</a:t>
            </a:r>
            <a:r>
              <a:rPr lang="en-GB" sz="1600" b="0" cap="none" baseline="0" noProof="0">
                <a:solidFill>
                  <a:schemeClr val="tx1"/>
                </a:solidFill>
                <a:latin typeface="+mj-lt"/>
              </a:rPr>
              <a:t> | S</a:t>
            </a:r>
          </a:p>
        </p:txBody>
      </p:sp>
      <p:sp>
        <p:nvSpPr>
          <p:cNvPr id="2" name="Titel 1">
            <a:extLst>
              <a:ext uri="{FF2B5EF4-FFF2-40B4-BE49-F238E27FC236}">
                <a16:creationId xmlns:a16="http://schemas.microsoft.com/office/drawing/2014/main" id="{FE671C20-08FD-1FCB-692E-DDA083C23C24}"/>
              </a:ext>
            </a:extLst>
          </p:cNvPr>
          <p:cNvSpPr>
            <a:spLocks noGrp="1"/>
          </p:cNvSpPr>
          <p:nvPr>
            <p:ph type="title" hasCustomPrompt="1"/>
          </p:nvPr>
        </p:nvSpPr>
        <p:spPr/>
        <p:txBody>
          <a:bodyPr/>
          <a:lstStyle>
            <a:lvl1pPr>
              <a:defRPr>
                <a:solidFill>
                  <a:schemeClr val="bg1"/>
                </a:solidFill>
              </a:defRPr>
            </a:lvl1pPr>
          </a:lstStyle>
          <a:p>
            <a:r>
              <a:rPr lang="nl-NL"/>
              <a:t>Plaats hier de titel</a:t>
            </a:r>
          </a:p>
        </p:txBody>
      </p:sp>
      <p:sp>
        <p:nvSpPr>
          <p:cNvPr id="17" name="Vrije vorm 16">
            <a:extLst>
              <a:ext uri="{FF2B5EF4-FFF2-40B4-BE49-F238E27FC236}">
                <a16:creationId xmlns:a16="http://schemas.microsoft.com/office/drawing/2014/main" id="{C5B6E70B-6910-1919-F550-85E4B5598F0C}"/>
              </a:ext>
            </a:extLst>
          </p:cNvPr>
          <p:cNvSpPr/>
          <p:nvPr userDrawn="1"/>
        </p:nvSpPr>
        <p:spPr>
          <a:xfrm>
            <a:off x="9825364" y="-106445"/>
            <a:ext cx="336" cy="11423"/>
          </a:xfrm>
          <a:custGeom>
            <a:avLst/>
            <a:gdLst>
              <a:gd name="connsiteX0" fmla="*/ 336 w 336"/>
              <a:gd name="connsiteY0" fmla="*/ 17 h 11423"/>
              <a:gd name="connsiteX1" fmla="*/ 0 w 336"/>
              <a:gd name="connsiteY1" fmla="*/ 11405 h 11423"/>
              <a:gd name="connsiteX2" fmla="*/ 0 w 336"/>
              <a:gd name="connsiteY2" fmla="*/ 1813 h 11423"/>
              <a:gd name="connsiteX3" fmla="*/ 336 w 336"/>
              <a:gd name="connsiteY3" fmla="*/ 17 h 11423"/>
            </a:gdLst>
            <a:ahLst/>
            <a:cxnLst>
              <a:cxn ang="0">
                <a:pos x="connsiteX0" y="connsiteY0"/>
              </a:cxn>
              <a:cxn ang="0">
                <a:pos x="connsiteX1" y="connsiteY1"/>
              </a:cxn>
              <a:cxn ang="0">
                <a:pos x="connsiteX2" y="connsiteY2"/>
              </a:cxn>
              <a:cxn ang="0">
                <a:pos x="connsiteX3" y="connsiteY3"/>
              </a:cxn>
            </a:cxnLst>
            <a:rect l="l" t="t" r="r" b="b"/>
            <a:pathLst>
              <a:path w="336" h="11423">
                <a:moveTo>
                  <a:pt x="336" y="17"/>
                </a:moveTo>
                <a:cubicBezTo>
                  <a:pt x="224" y="-537"/>
                  <a:pt x="112" y="11959"/>
                  <a:pt x="0" y="11405"/>
                </a:cubicBezTo>
                <a:lnTo>
                  <a:pt x="0" y="1813"/>
                </a:lnTo>
                <a:cubicBezTo>
                  <a:pt x="112" y="1215"/>
                  <a:pt x="224" y="616"/>
                  <a:pt x="336" y="17"/>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pic>
        <p:nvPicPr>
          <p:cNvPr id="21" name="Afbeelding 20">
            <a:extLst>
              <a:ext uri="{FF2B5EF4-FFF2-40B4-BE49-F238E27FC236}">
                <a16:creationId xmlns:a16="http://schemas.microsoft.com/office/drawing/2014/main" id="{6E227437-A013-CBB6-6747-61BDE44092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09082" y="-34606"/>
            <a:ext cx="1061297" cy="761365"/>
          </a:xfrm>
          <a:prstGeom prst="rect">
            <a:avLst/>
          </a:prstGeom>
        </p:spPr>
      </p:pic>
      <p:sp>
        <p:nvSpPr>
          <p:cNvPr id="22" name="Tijdelijke aanduiding voor tekst 8">
            <a:extLst>
              <a:ext uri="{FF2B5EF4-FFF2-40B4-BE49-F238E27FC236}">
                <a16:creationId xmlns:a16="http://schemas.microsoft.com/office/drawing/2014/main" id="{BDC4E7ED-31F3-61E1-1B3D-24E2520E6F47}"/>
              </a:ext>
            </a:extLst>
          </p:cNvPr>
          <p:cNvSpPr>
            <a:spLocks noGrp="1"/>
          </p:cNvSpPr>
          <p:nvPr>
            <p:ph type="body" sz="quarter" idx="13" hasCustomPrompt="1"/>
          </p:nvPr>
        </p:nvSpPr>
        <p:spPr>
          <a:xfrm>
            <a:off x="695326" y="2296001"/>
            <a:ext cx="9721850" cy="3869849"/>
          </a:xfrm>
        </p:spPr>
        <p:txBody>
          <a:bodyPr/>
          <a:lstStyle/>
          <a:p>
            <a:pPr lvl="0"/>
            <a:r>
              <a:rPr lang="nl-NL" err="1"/>
              <a:t>Bullet</a:t>
            </a:r>
            <a:endParaRPr lang="nl-NL"/>
          </a:p>
          <a:p>
            <a:pPr lvl="1"/>
            <a:r>
              <a:rPr lang="nl-NL"/>
              <a:t>Sub-</a:t>
            </a:r>
            <a:r>
              <a:rPr lang="nl-NL" err="1"/>
              <a:t>bullet</a:t>
            </a:r>
            <a:r>
              <a:rPr lang="nl-NL"/>
              <a:t> #1</a:t>
            </a:r>
          </a:p>
          <a:p>
            <a:pPr lvl="2"/>
            <a:r>
              <a:rPr lang="nl-NL"/>
              <a:t>Sub-</a:t>
            </a:r>
            <a:r>
              <a:rPr lang="nl-NL" err="1"/>
              <a:t>bullet</a:t>
            </a:r>
            <a:r>
              <a:rPr lang="nl-NL"/>
              <a:t> #2</a:t>
            </a:r>
          </a:p>
          <a:p>
            <a:pPr lvl="3"/>
            <a:r>
              <a:rPr lang="nl-NL"/>
              <a:t>Leestekst</a:t>
            </a:r>
          </a:p>
          <a:p>
            <a:pPr lvl="4"/>
            <a:r>
              <a:rPr lang="nl-NL"/>
              <a:t>Subtitel</a:t>
            </a:r>
          </a:p>
          <a:p>
            <a:pPr lvl="5"/>
            <a:r>
              <a:rPr lang="nl-NL"/>
              <a:t>Alt. Subtitel</a:t>
            </a:r>
          </a:p>
          <a:p>
            <a:pPr lvl="6"/>
            <a:r>
              <a:rPr lang="nl-NL"/>
              <a:t>Numerieke </a:t>
            </a:r>
            <a:r>
              <a:rPr lang="nl-NL" err="1"/>
              <a:t>bullet</a:t>
            </a:r>
            <a:endParaRPr lang="nl-NL"/>
          </a:p>
          <a:p>
            <a:pPr lvl="7"/>
            <a:r>
              <a:rPr lang="nl-NL"/>
              <a:t>Alfabetische </a:t>
            </a:r>
            <a:r>
              <a:rPr lang="nl-NL" err="1"/>
              <a:t>bullet</a:t>
            </a:r>
            <a:endParaRPr lang="nl-NL"/>
          </a:p>
          <a:p>
            <a:pPr lvl="8"/>
            <a:r>
              <a:rPr lang="nl-NL"/>
              <a:t>Bron</a:t>
            </a:r>
          </a:p>
        </p:txBody>
      </p:sp>
      <p:grpSp>
        <p:nvGrpSpPr>
          <p:cNvPr id="24" name="INSTRUCTIE">
            <a:extLst>
              <a:ext uri="{FF2B5EF4-FFF2-40B4-BE49-F238E27FC236}">
                <a16:creationId xmlns:a16="http://schemas.microsoft.com/office/drawing/2014/main" id="{5D8F34C5-2AB1-46B5-4723-5A03936F4898}"/>
              </a:ext>
            </a:extLst>
          </p:cNvPr>
          <p:cNvGrpSpPr/>
          <p:nvPr userDrawn="1"/>
        </p:nvGrpSpPr>
        <p:grpSpPr>
          <a:xfrm>
            <a:off x="12377595" y="0"/>
            <a:ext cx="3693386" cy="6857760"/>
            <a:chOff x="-3786437" y="0"/>
            <a:chExt cx="3693386" cy="6857760"/>
          </a:xfrm>
        </p:grpSpPr>
        <p:sp>
          <p:nvSpPr>
            <p:cNvPr id="25" name="Rechthoek 24">
              <a:extLst>
                <a:ext uri="{FF2B5EF4-FFF2-40B4-BE49-F238E27FC236}">
                  <a16:creationId xmlns:a16="http://schemas.microsoft.com/office/drawing/2014/main" id="{A4C96611-726D-7DB5-B155-DDB090233DFE}"/>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26" name="INSTRUCTIE">
              <a:extLst>
                <a:ext uri="{FF2B5EF4-FFF2-40B4-BE49-F238E27FC236}">
                  <a16:creationId xmlns:a16="http://schemas.microsoft.com/office/drawing/2014/main" id="{2217B650-B3B6-31A0-B8BE-EB9A3330D3C7}"/>
                </a:ext>
              </a:extLst>
            </p:cNvPr>
            <p:cNvGrpSpPr/>
            <p:nvPr userDrawn="1"/>
          </p:nvGrpSpPr>
          <p:grpSpPr>
            <a:xfrm>
              <a:off x="-3786165" y="0"/>
              <a:ext cx="3693114" cy="6177730"/>
              <a:chOff x="-3786165" y="0"/>
              <a:chExt cx="3693114" cy="6177730"/>
            </a:xfrm>
          </p:grpSpPr>
          <p:sp>
            <p:nvSpPr>
              <p:cNvPr id="27" name="Rechthoek 26">
                <a:extLst>
                  <a:ext uri="{FF2B5EF4-FFF2-40B4-BE49-F238E27FC236}">
                    <a16:creationId xmlns:a16="http://schemas.microsoft.com/office/drawing/2014/main" id="{CA7DB3E5-5CA3-B41E-B718-94DEB3667B6B}"/>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invoegen/opmaken</a:t>
                </a:r>
              </a:p>
            </p:txBody>
          </p:sp>
          <p:sp>
            <p:nvSpPr>
              <p:cNvPr id="28" name="Ovaal 27">
                <a:extLst>
                  <a:ext uri="{FF2B5EF4-FFF2-40B4-BE49-F238E27FC236}">
                    <a16:creationId xmlns:a16="http://schemas.microsoft.com/office/drawing/2014/main" id="{2C50E5AD-268B-8117-BBBE-903B1CB82E8A}"/>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9" name="Rechthoek 28">
                <a:extLst>
                  <a:ext uri="{FF2B5EF4-FFF2-40B4-BE49-F238E27FC236}">
                    <a16:creationId xmlns:a16="http://schemas.microsoft.com/office/drawing/2014/main" id="{1479B86F-235B-8E53-60BD-48A5D4C94CD9}"/>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0" name="Groep 29">
                <a:extLst>
                  <a:ext uri="{FF2B5EF4-FFF2-40B4-BE49-F238E27FC236}">
                    <a16:creationId xmlns:a16="http://schemas.microsoft.com/office/drawing/2014/main" id="{D5D2590E-A9CF-EC2F-0BE5-BB8F8D786223}"/>
                  </a:ext>
                </a:extLst>
              </p:cNvPr>
              <p:cNvGrpSpPr/>
              <p:nvPr userDrawn="1"/>
            </p:nvGrpSpPr>
            <p:grpSpPr>
              <a:xfrm>
                <a:off x="-3316179" y="1231351"/>
                <a:ext cx="294789" cy="318834"/>
                <a:chOff x="14466489" y="1001522"/>
                <a:chExt cx="290627" cy="314333"/>
              </a:xfrm>
            </p:grpSpPr>
            <p:sp>
              <p:nvSpPr>
                <p:cNvPr id="84" name="Rechthoek 83">
                  <a:extLst>
                    <a:ext uri="{FF2B5EF4-FFF2-40B4-BE49-F238E27FC236}">
                      <a16:creationId xmlns:a16="http://schemas.microsoft.com/office/drawing/2014/main" id="{9C7EE25E-CAA5-1139-EDF0-8A9E1103F783}"/>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85" name="Ovaal 84">
                  <a:extLst>
                    <a:ext uri="{FF2B5EF4-FFF2-40B4-BE49-F238E27FC236}">
                      <a16:creationId xmlns:a16="http://schemas.microsoft.com/office/drawing/2014/main" id="{D0446186-8D81-4AD7-84CA-028B227C0DE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86" name="Vrije vorm: vorm 245">
                  <a:extLst>
                    <a:ext uri="{FF2B5EF4-FFF2-40B4-BE49-F238E27FC236}">
                      <a16:creationId xmlns:a16="http://schemas.microsoft.com/office/drawing/2014/main" id="{CD9ECAE3-9528-E361-56F0-325E0677247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87" name="Rechthoek: afgeronde hoeken 246">
                  <a:extLst>
                    <a:ext uri="{FF2B5EF4-FFF2-40B4-BE49-F238E27FC236}">
                      <a16:creationId xmlns:a16="http://schemas.microsoft.com/office/drawing/2014/main" id="{8823BC3D-6AEC-9D9F-922F-462DF16D7A38}"/>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88" name="Rechte verbindingslijn 87">
                  <a:extLst>
                    <a:ext uri="{FF2B5EF4-FFF2-40B4-BE49-F238E27FC236}">
                      <a16:creationId xmlns:a16="http://schemas.microsoft.com/office/drawing/2014/main" id="{81C7F1DD-9126-02AE-7609-58421A9F62E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Rechte verbindingslijn 88">
                  <a:extLst>
                    <a:ext uri="{FF2B5EF4-FFF2-40B4-BE49-F238E27FC236}">
                      <a16:creationId xmlns:a16="http://schemas.microsoft.com/office/drawing/2014/main" id="{F747F198-593C-F212-2F5A-B1A69708F904}"/>
                    </a:ext>
                  </a:extLst>
                </p:cNvPr>
                <p:cNvCxnSpPr>
                  <a:cxnSpLocks/>
                  <a:stCxn id="87"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31" name="Ovaal 30">
                <a:extLst>
                  <a:ext uri="{FF2B5EF4-FFF2-40B4-BE49-F238E27FC236}">
                    <a16:creationId xmlns:a16="http://schemas.microsoft.com/office/drawing/2014/main" id="{6C4775B6-26D2-1400-5256-21209FA1ADF5}"/>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32" name="Rechthoek 31">
                <a:extLst>
                  <a:ext uri="{FF2B5EF4-FFF2-40B4-BE49-F238E27FC236}">
                    <a16:creationId xmlns:a16="http://schemas.microsoft.com/office/drawing/2014/main" id="{68C76B50-871B-35F6-5FCD-71CCDC8724B3}"/>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3" name="Groep 32">
                <a:extLst>
                  <a:ext uri="{FF2B5EF4-FFF2-40B4-BE49-F238E27FC236}">
                    <a16:creationId xmlns:a16="http://schemas.microsoft.com/office/drawing/2014/main" id="{1656CCA2-FB3E-DBB0-D395-4693AF64DD4B}"/>
                  </a:ext>
                </a:extLst>
              </p:cNvPr>
              <p:cNvGrpSpPr/>
              <p:nvPr userDrawn="1"/>
            </p:nvGrpSpPr>
            <p:grpSpPr>
              <a:xfrm>
                <a:off x="-3311319" y="2164285"/>
                <a:ext cx="825500" cy="209550"/>
                <a:chOff x="13504624" y="2482850"/>
                <a:chExt cx="825500" cy="209550"/>
              </a:xfrm>
            </p:grpSpPr>
            <p:sp>
              <p:nvSpPr>
                <p:cNvPr id="81" name="Rechthoek 80">
                  <a:extLst>
                    <a:ext uri="{FF2B5EF4-FFF2-40B4-BE49-F238E27FC236}">
                      <a16:creationId xmlns:a16="http://schemas.microsoft.com/office/drawing/2014/main" id="{D995C661-35A7-2E67-D9B6-8CF6802E9FA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82" name="Rechte verbindingslijn 81">
                  <a:extLst>
                    <a:ext uri="{FF2B5EF4-FFF2-40B4-BE49-F238E27FC236}">
                      <a16:creationId xmlns:a16="http://schemas.microsoft.com/office/drawing/2014/main" id="{5ED5B275-6723-3701-386D-3BEC40F1E3D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83" name="Gelijkbenige driehoek 242">
                  <a:extLst>
                    <a:ext uri="{FF2B5EF4-FFF2-40B4-BE49-F238E27FC236}">
                      <a16:creationId xmlns:a16="http://schemas.microsoft.com/office/drawing/2014/main" id="{32D9463E-BAF0-26AE-30AC-CA92B06CD44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34" name="Ovaal 33">
                <a:extLst>
                  <a:ext uri="{FF2B5EF4-FFF2-40B4-BE49-F238E27FC236}">
                    <a16:creationId xmlns:a16="http://schemas.microsoft.com/office/drawing/2014/main" id="{FD0C191A-50DF-35E2-DCCD-E74B2BA7C3A9}"/>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35" name="Rechthoek 34">
                <a:extLst>
                  <a:ext uri="{FF2B5EF4-FFF2-40B4-BE49-F238E27FC236}">
                    <a16:creationId xmlns:a16="http://schemas.microsoft.com/office/drawing/2014/main" id="{E60A3B95-9D27-14E8-FF1D-F2ACC3EAD306}"/>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6" name="ICOON_info">
                <a:extLst>
                  <a:ext uri="{FF2B5EF4-FFF2-40B4-BE49-F238E27FC236}">
                    <a16:creationId xmlns:a16="http://schemas.microsoft.com/office/drawing/2014/main" id="{CC5780C5-806B-65F5-7D00-1B769D43CF14}"/>
                  </a:ext>
                </a:extLst>
              </p:cNvPr>
              <p:cNvGrpSpPr/>
              <p:nvPr userDrawn="1"/>
            </p:nvGrpSpPr>
            <p:grpSpPr>
              <a:xfrm>
                <a:off x="-376736" y="5894045"/>
                <a:ext cx="283685" cy="283685"/>
                <a:chOff x="-510741" y="5913713"/>
                <a:chExt cx="267555" cy="267555"/>
              </a:xfrm>
            </p:grpSpPr>
            <p:sp>
              <p:nvSpPr>
                <p:cNvPr id="79" name="Ovaal 78">
                  <a:extLst>
                    <a:ext uri="{FF2B5EF4-FFF2-40B4-BE49-F238E27FC236}">
                      <a16:creationId xmlns:a16="http://schemas.microsoft.com/office/drawing/2014/main" id="{84399AE5-86EF-E68C-08A1-F97EECBD223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80" name="Graphic 163" descr="Informatie">
                  <a:extLst>
                    <a:ext uri="{FF2B5EF4-FFF2-40B4-BE49-F238E27FC236}">
                      <a16:creationId xmlns:a16="http://schemas.microsoft.com/office/drawing/2014/main" id="{4778DADB-3668-3C21-9C48-FD52232C0F5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sp>
            <p:nvSpPr>
              <p:cNvPr id="37" name="Ovaal 36">
                <a:extLst>
                  <a:ext uri="{FF2B5EF4-FFF2-40B4-BE49-F238E27FC236}">
                    <a16:creationId xmlns:a16="http://schemas.microsoft.com/office/drawing/2014/main" id="{4E1C5EAA-0A9E-8A86-58D1-99CB84E72A0F}"/>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38" name="Rechthoek 37">
                <a:extLst>
                  <a:ext uri="{FF2B5EF4-FFF2-40B4-BE49-F238E27FC236}">
                    <a16:creationId xmlns:a16="http://schemas.microsoft.com/office/drawing/2014/main" id="{5708B31B-C1C9-7A6A-4503-50B8CF02D81A}"/>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39" name="Groep 38">
                <a:extLst>
                  <a:ext uri="{FF2B5EF4-FFF2-40B4-BE49-F238E27FC236}">
                    <a16:creationId xmlns:a16="http://schemas.microsoft.com/office/drawing/2014/main" id="{AE23850A-D47E-7491-EAEA-9740DFB2C598}"/>
                  </a:ext>
                </a:extLst>
              </p:cNvPr>
              <p:cNvGrpSpPr/>
              <p:nvPr userDrawn="1"/>
            </p:nvGrpSpPr>
            <p:grpSpPr>
              <a:xfrm>
                <a:off x="-3408294" y="5236167"/>
                <a:ext cx="622283" cy="612919"/>
                <a:chOff x="12617641" y="3403239"/>
                <a:chExt cx="752963" cy="741634"/>
              </a:xfrm>
            </p:grpSpPr>
            <p:grpSp>
              <p:nvGrpSpPr>
                <p:cNvPr id="63" name="Groep 62">
                  <a:extLst>
                    <a:ext uri="{FF2B5EF4-FFF2-40B4-BE49-F238E27FC236}">
                      <a16:creationId xmlns:a16="http://schemas.microsoft.com/office/drawing/2014/main" id="{85138EFD-54F9-67D6-FB3D-9E5E57EFB74B}"/>
                    </a:ext>
                  </a:extLst>
                </p:cNvPr>
                <p:cNvGrpSpPr/>
                <p:nvPr userDrawn="1"/>
              </p:nvGrpSpPr>
              <p:grpSpPr>
                <a:xfrm>
                  <a:off x="12771550" y="3403239"/>
                  <a:ext cx="467156" cy="448491"/>
                  <a:chOff x="12782177" y="3403239"/>
                  <a:chExt cx="467156" cy="448491"/>
                </a:xfrm>
              </p:grpSpPr>
              <p:grpSp>
                <p:nvGrpSpPr>
                  <p:cNvPr id="66" name="Groep 65">
                    <a:extLst>
                      <a:ext uri="{FF2B5EF4-FFF2-40B4-BE49-F238E27FC236}">
                        <a16:creationId xmlns:a16="http://schemas.microsoft.com/office/drawing/2014/main" id="{63863C15-CE15-376D-CB57-F76497279382}"/>
                      </a:ext>
                    </a:extLst>
                  </p:cNvPr>
                  <p:cNvGrpSpPr/>
                  <p:nvPr userDrawn="1"/>
                </p:nvGrpSpPr>
                <p:grpSpPr>
                  <a:xfrm>
                    <a:off x="12782177" y="3403239"/>
                    <a:ext cx="412972" cy="396132"/>
                    <a:chOff x="13554906" y="3320109"/>
                    <a:chExt cx="443912" cy="425811"/>
                  </a:xfrm>
                </p:grpSpPr>
                <p:grpSp>
                  <p:nvGrpSpPr>
                    <p:cNvPr id="73" name="Groep 72">
                      <a:extLst>
                        <a:ext uri="{FF2B5EF4-FFF2-40B4-BE49-F238E27FC236}">
                          <a16:creationId xmlns:a16="http://schemas.microsoft.com/office/drawing/2014/main" id="{220F1EC7-0E1A-EB1C-1390-E87141B33BA4}"/>
                        </a:ext>
                      </a:extLst>
                    </p:cNvPr>
                    <p:cNvGrpSpPr/>
                    <p:nvPr userDrawn="1"/>
                  </p:nvGrpSpPr>
                  <p:grpSpPr>
                    <a:xfrm>
                      <a:off x="13554906" y="3320109"/>
                      <a:ext cx="443912" cy="425811"/>
                      <a:chOff x="12909684" y="1276143"/>
                      <a:chExt cx="443912" cy="425811"/>
                    </a:xfrm>
                  </p:grpSpPr>
                  <p:sp>
                    <p:nvSpPr>
                      <p:cNvPr id="76" name="Rechthoek 75">
                        <a:extLst>
                          <a:ext uri="{FF2B5EF4-FFF2-40B4-BE49-F238E27FC236}">
                            <a16:creationId xmlns:a16="http://schemas.microsoft.com/office/drawing/2014/main" id="{6178310E-8C01-F4D7-96C2-FE9F089DFC83}"/>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77" name="Rechthoek 76">
                        <a:extLst>
                          <a:ext uri="{FF2B5EF4-FFF2-40B4-BE49-F238E27FC236}">
                            <a16:creationId xmlns:a16="http://schemas.microsoft.com/office/drawing/2014/main" id="{D81003E6-7680-251A-9C0B-9ADC5E417E75}"/>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78" name="Ovaal 77">
                        <a:extLst>
                          <a:ext uri="{FF2B5EF4-FFF2-40B4-BE49-F238E27FC236}">
                            <a16:creationId xmlns:a16="http://schemas.microsoft.com/office/drawing/2014/main" id="{233622EA-83BC-AD7C-A895-3F92280079C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74" name="Afbeelding 73">
                      <a:extLst>
                        <a:ext uri="{FF2B5EF4-FFF2-40B4-BE49-F238E27FC236}">
                          <a16:creationId xmlns:a16="http://schemas.microsoft.com/office/drawing/2014/main" id="{5353115A-1BF9-27C6-B3B9-C24B0CBB71AD}"/>
                        </a:ext>
                      </a:extLst>
                    </p:cNvPr>
                    <p:cNvPicPr>
                      <a:picLocks noChangeAspect="1"/>
                    </p:cNvPicPr>
                    <p:nvPr userDrawn="1"/>
                  </p:nvPicPr>
                  <p:blipFill>
                    <a:blip r:embed="rId3" cstate="screen">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75" name="Afbeelding 74">
                      <a:extLst>
                        <a:ext uri="{FF2B5EF4-FFF2-40B4-BE49-F238E27FC236}">
                          <a16:creationId xmlns:a16="http://schemas.microsoft.com/office/drawing/2014/main" id="{D9D5B9BB-C0C6-3946-2951-2E1162805E85}"/>
                        </a:ext>
                      </a:extLst>
                    </p:cNvPr>
                    <p:cNvPicPr>
                      <a:picLocks noChangeAspect="1"/>
                    </p:cNvPicPr>
                    <p:nvPr userDrawn="1"/>
                  </p:nvPicPr>
                  <p:blipFill>
                    <a:blip r:embed="rId3" cstate="screen">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67" name="Groep 66">
                    <a:extLst>
                      <a:ext uri="{FF2B5EF4-FFF2-40B4-BE49-F238E27FC236}">
                        <a16:creationId xmlns:a16="http://schemas.microsoft.com/office/drawing/2014/main" id="{9FBD1E03-A5A1-1538-0B87-77224097C6AF}"/>
                      </a:ext>
                    </a:extLst>
                  </p:cNvPr>
                  <p:cNvGrpSpPr/>
                  <p:nvPr userDrawn="1"/>
                </p:nvGrpSpPr>
                <p:grpSpPr>
                  <a:xfrm>
                    <a:off x="13103513" y="3705268"/>
                    <a:ext cx="145820" cy="146462"/>
                    <a:chOff x="13096169" y="3602278"/>
                    <a:chExt cx="145820" cy="146462"/>
                  </a:xfrm>
                </p:grpSpPr>
                <p:sp>
                  <p:nvSpPr>
                    <p:cNvPr id="71" name="Rechthoek 70">
                      <a:extLst>
                        <a:ext uri="{FF2B5EF4-FFF2-40B4-BE49-F238E27FC236}">
                          <a16:creationId xmlns:a16="http://schemas.microsoft.com/office/drawing/2014/main" id="{E364EE64-152F-95F9-F4D9-280B5CF8837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72" name="Rechthoek 71">
                      <a:extLst>
                        <a:ext uri="{FF2B5EF4-FFF2-40B4-BE49-F238E27FC236}">
                          <a16:creationId xmlns:a16="http://schemas.microsoft.com/office/drawing/2014/main" id="{0E333C81-A2D6-9442-8780-FB992E83867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68" name="Groep 67">
                    <a:extLst>
                      <a:ext uri="{FF2B5EF4-FFF2-40B4-BE49-F238E27FC236}">
                        <a16:creationId xmlns:a16="http://schemas.microsoft.com/office/drawing/2014/main" id="{63A05E49-ADAD-967A-2F79-5BCDCB952DAF}"/>
                      </a:ext>
                    </a:extLst>
                  </p:cNvPr>
                  <p:cNvGrpSpPr/>
                  <p:nvPr userDrawn="1"/>
                </p:nvGrpSpPr>
                <p:grpSpPr>
                  <a:xfrm rot="10800000">
                    <a:off x="13061402" y="3665637"/>
                    <a:ext cx="145820" cy="146462"/>
                    <a:chOff x="13096169" y="3602278"/>
                    <a:chExt cx="145820" cy="146462"/>
                  </a:xfrm>
                </p:grpSpPr>
                <p:sp>
                  <p:nvSpPr>
                    <p:cNvPr id="69" name="Rechthoek 68">
                      <a:extLst>
                        <a:ext uri="{FF2B5EF4-FFF2-40B4-BE49-F238E27FC236}">
                          <a16:creationId xmlns:a16="http://schemas.microsoft.com/office/drawing/2014/main" id="{710CEECC-F90A-3A69-9981-96FF471B006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70" name="Rechthoek 69">
                      <a:extLst>
                        <a:ext uri="{FF2B5EF4-FFF2-40B4-BE49-F238E27FC236}">
                          <a16:creationId xmlns:a16="http://schemas.microsoft.com/office/drawing/2014/main" id="{E240D0F2-B119-799D-108A-59FA49DBB9B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64" name="Rechthoek 63">
                  <a:extLst>
                    <a:ext uri="{FF2B5EF4-FFF2-40B4-BE49-F238E27FC236}">
                      <a16:creationId xmlns:a16="http://schemas.microsoft.com/office/drawing/2014/main" id="{6062AECC-094C-C76D-8E35-A515A9A87C0D}"/>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65" name="Gelijkbenige driehoek 224">
                  <a:extLst>
                    <a:ext uri="{FF2B5EF4-FFF2-40B4-BE49-F238E27FC236}">
                      <a16:creationId xmlns:a16="http://schemas.microsoft.com/office/drawing/2014/main" id="{2EB60963-4EA6-FC3A-A1E8-16E3EE351461}"/>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40" name="Rechthoek 39">
                <a:extLst>
                  <a:ext uri="{FF2B5EF4-FFF2-40B4-BE49-F238E27FC236}">
                    <a16:creationId xmlns:a16="http://schemas.microsoft.com/office/drawing/2014/main" id="{7ABDD07F-C75F-AB8F-CC94-A372F8E51563}"/>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rgbClr val="211F26"/>
                  </a:solidFill>
                  <a:latin typeface="Calibri" panose="020F0502020204030204" pitchFamily="34" charset="0"/>
                  <a:cs typeface="Calibri" panose="020F0502020204030204" pitchFamily="34" charset="0"/>
                </a:endParaRPr>
              </a:p>
            </p:txBody>
          </p:sp>
          <p:grpSp>
            <p:nvGrpSpPr>
              <p:cNvPr id="41" name="Groep 40">
                <a:extLst>
                  <a:ext uri="{FF2B5EF4-FFF2-40B4-BE49-F238E27FC236}">
                    <a16:creationId xmlns:a16="http://schemas.microsoft.com/office/drawing/2014/main" id="{A7DAAC47-5780-4C45-1750-D7E126805D74}"/>
                  </a:ext>
                </a:extLst>
              </p:cNvPr>
              <p:cNvGrpSpPr/>
              <p:nvPr userDrawn="1"/>
            </p:nvGrpSpPr>
            <p:grpSpPr>
              <a:xfrm>
                <a:off x="-2485819" y="3399207"/>
                <a:ext cx="1222990" cy="563933"/>
                <a:chOff x="-2485819" y="3399207"/>
                <a:chExt cx="1222990" cy="563933"/>
              </a:xfrm>
            </p:grpSpPr>
            <p:sp>
              <p:nvSpPr>
                <p:cNvPr id="42" name="Rechthoek 41">
                  <a:extLst>
                    <a:ext uri="{FF2B5EF4-FFF2-40B4-BE49-F238E27FC236}">
                      <a16:creationId xmlns:a16="http://schemas.microsoft.com/office/drawing/2014/main" id="{B96560B9-4716-F988-8B57-F239588E4B71}"/>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43" name="Rechthoek 42">
                  <a:extLst>
                    <a:ext uri="{FF2B5EF4-FFF2-40B4-BE49-F238E27FC236}">
                      <a16:creationId xmlns:a16="http://schemas.microsoft.com/office/drawing/2014/main" id="{9A42568B-E940-3B7E-A9A6-0793792ED844}"/>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44" name="Groep 43">
                  <a:extLst>
                    <a:ext uri="{FF2B5EF4-FFF2-40B4-BE49-F238E27FC236}">
                      <a16:creationId xmlns:a16="http://schemas.microsoft.com/office/drawing/2014/main" id="{285A8CB2-1128-C63F-16CF-34680B23A75E}"/>
                    </a:ext>
                  </a:extLst>
                </p:cNvPr>
                <p:cNvGrpSpPr/>
                <p:nvPr userDrawn="1"/>
              </p:nvGrpSpPr>
              <p:grpSpPr>
                <a:xfrm>
                  <a:off x="-2403869" y="3460544"/>
                  <a:ext cx="155951" cy="131922"/>
                  <a:chOff x="12968836" y="3354170"/>
                  <a:chExt cx="404806" cy="342433"/>
                </a:xfrm>
              </p:grpSpPr>
              <p:sp>
                <p:nvSpPr>
                  <p:cNvPr id="57" name="Rechthoek: afgeronde hoeken 216">
                    <a:extLst>
                      <a:ext uri="{FF2B5EF4-FFF2-40B4-BE49-F238E27FC236}">
                        <a16:creationId xmlns:a16="http://schemas.microsoft.com/office/drawing/2014/main" id="{C629674E-2BB2-72F8-BEF5-FD82C7BEC58E}"/>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58" name="Rechthoek 57">
                    <a:extLst>
                      <a:ext uri="{FF2B5EF4-FFF2-40B4-BE49-F238E27FC236}">
                        <a16:creationId xmlns:a16="http://schemas.microsoft.com/office/drawing/2014/main" id="{BB520E51-36A1-BD03-4666-6A456019F2AB}"/>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9" name="Rechthoek 58">
                    <a:extLst>
                      <a:ext uri="{FF2B5EF4-FFF2-40B4-BE49-F238E27FC236}">
                        <a16:creationId xmlns:a16="http://schemas.microsoft.com/office/drawing/2014/main" id="{498D84A7-90F3-ADA7-94F6-D52F98674AD1}"/>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70F6D995-CCCE-AC9B-8E30-B14CB3AC862D}"/>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1" name="Rechthoek 60">
                    <a:extLst>
                      <a:ext uri="{FF2B5EF4-FFF2-40B4-BE49-F238E27FC236}">
                        <a16:creationId xmlns:a16="http://schemas.microsoft.com/office/drawing/2014/main" id="{FAB73F98-B93F-4246-5C94-468A1B71BAD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2" name="Rechthoek 61">
                    <a:extLst>
                      <a:ext uri="{FF2B5EF4-FFF2-40B4-BE49-F238E27FC236}">
                        <a16:creationId xmlns:a16="http://schemas.microsoft.com/office/drawing/2014/main" id="{F6EAB0CB-0530-706A-9F1F-4949D353F24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5" name="Groep 44">
                  <a:extLst>
                    <a:ext uri="{FF2B5EF4-FFF2-40B4-BE49-F238E27FC236}">
                      <a16:creationId xmlns:a16="http://schemas.microsoft.com/office/drawing/2014/main" id="{A03B4A48-DD84-41CF-4F82-CD32328351DA}"/>
                    </a:ext>
                  </a:extLst>
                </p:cNvPr>
                <p:cNvGrpSpPr/>
                <p:nvPr userDrawn="1"/>
              </p:nvGrpSpPr>
              <p:grpSpPr>
                <a:xfrm>
                  <a:off x="-2423424" y="3690208"/>
                  <a:ext cx="166739" cy="218963"/>
                  <a:chOff x="12940828" y="3950597"/>
                  <a:chExt cx="432813" cy="568367"/>
                </a:xfrm>
              </p:grpSpPr>
              <p:grpSp>
                <p:nvGrpSpPr>
                  <p:cNvPr id="49" name="Groep 48">
                    <a:extLst>
                      <a:ext uri="{FF2B5EF4-FFF2-40B4-BE49-F238E27FC236}">
                        <a16:creationId xmlns:a16="http://schemas.microsoft.com/office/drawing/2014/main" id="{6116A6E3-2E97-B4D1-D440-9293CCA9F189}"/>
                      </a:ext>
                    </a:extLst>
                  </p:cNvPr>
                  <p:cNvGrpSpPr/>
                  <p:nvPr userDrawn="1"/>
                </p:nvGrpSpPr>
                <p:grpSpPr>
                  <a:xfrm>
                    <a:off x="13000382" y="4006891"/>
                    <a:ext cx="373259" cy="315747"/>
                    <a:chOff x="12968836" y="3354170"/>
                    <a:chExt cx="404806" cy="342433"/>
                  </a:xfrm>
                </p:grpSpPr>
                <p:sp>
                  <p:nvSpPr>
                    <p:cNvPr id="51" name="Rechthoek: afgeronde hoeken 210">
                      <a:extLst>
                        <a:ext uri="{FF2B5EF4-FFF2-40B4-BE49-F238E27FC236}">
                          <a16:creationId xmlns:a16="http://schemas.microsoft.com/office/drawing/2014/main" id="{F1D442CC-5880-191B-FF7C-B252133AC261}"/>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52" name="Rechthoek 51">
                      <a:extLst>
                        <a:ext uri="{FF2B5EF4-FFF2-40B4-BE49-F238E27FC236}">
                          <a16:creationId xmlns:a16="http://schemas.microsoft.com/office/drawing/2014/main" id="{67842790-862E-A184-3D39-51131EBDB5D8}"/>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3" name="Rechthoek 52">
                      <a:extLst>
                        <a:ext uri="{FF2B5EF4-FFF2-40B4-BE49-F238E27FC236}">
                          <a16:creationId xmlns:a16="http://schemas.microsoft.com/office/drawing/2014/main" id="{90B6C519-1078-BD40-6A38-0A9B7CBD9AB5}"/>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4" name="Rechthoek 53">
                      <a:extLst>
                        <a:ext uri="{FF2B5EF4-FFF2-40B4-BE49-F238E27FC236}">
                          <a16:creationId xmlns:a16="http://schemas.microsoft.com/office/drawing/2014/main" id="{1AFECED9-397C-5BB9-EB45-D766AD0C752E}"/>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D4ECE7A0-5897-D300-B5BF-23F3010C4C5A}"/>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6" name="Rechthoek 55">
                      <a:extLst>
                        <a:ext uri="{FF2B5EF4-FFF2-40B4-BE49-F238E27FC236}">
                          <a16:creationId xmlns:a16="http://schemas.microsoft.com/office/drawing/2014/main" id="{176277B3-C204-662F-A12E-DAFF0C2A986F}"/>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50" name="Boog 49">
                    <a:extLst>
                      <a:ext uri="{FF2B5EF4-FFF2-40B4-BE49-F238E27FC236}">
                        <a16:creationId xmlns:a16="http://schemas.microsoft.com/office/drawing/2014/main" id="{DF75B818-4830-6876-449D-312A8C5A78A3}"/>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sp>
              <p:nvSpPr>
                <p:cNvPr id="46" name="Tekstvak 45">
                  <a:extLst>
                    <a:ext uri="{FF2B5EF4-FFF2-40B4-BE49-F238E27FC236}">
                      <a16:creationId xmlns:a16="http://schemas.microsoft.com/office/drawing/2014/main" id="{91FE9056-EBBC-038A-998C-E9769A8964E2}"/>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Indeling</a:t>
                  </a:r>
                </a:p>
              </p:txBody>
            </p:sp>
            <p:sp>
              <p:nvSpPr>
                <p:cNvPr id="47" name="Tekstvak 46">
                  <a:extLst>
                    <a:ext uri="{FF2B5EF4-FFF2-40B4-BE49-F238E27FC236}">
                      <a16:creationId xmlns:a16="http://schemas.microsoft.com/office/drawing/2014/main" id="{B3370F61-1EF8-8C45-C507-F81703FDF959}"/>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Dia Herstellen</a:t>
                  </a:r>
                </a:p>
              </p:txBody>
            </p:sp>
            <p:sp>
              <p:nvSpPr>
                <p:cNvPr id="48" name="Vrije vorm: vorm 207">
                  <a:extLst>
                    <a:ext uri="{FF2B5EF4-FFF2-40B4-BE49-F238E27FC236}">
                      <a16:creationId xmlns:a16="http://schemas.microsoft.com/office/drawing/2014/main" id="{E655AE08-508E-2244-14C2-110BF6CF0401}"/>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grpSp>
      </p:grpSp>
      <p:grpSp>
        <p:nvGrpSpPr>
          <p:cNvPr id="90" name="INSTRUCTIE">
            <a:extLst>
              <a:ext uri="{FF2B5EF4-FFF2-40B4-BE49-F238E27FC236}">
                <a16:creationId xmlns:a16="http://schemas.microsoft.com/office/drawing/2014/main" id="{6A38FAC7-5CCE-6AEF-99BF-912200260C35}"/>
              </a:ext>
            </a:extLst>
          </p:cNvPr>
          <p:cNvGrpSpPr/>
          <p:nvPr userDrawn="1"/>
        </p:nvGrpSpPr>
        <p:grpSpPr>
          <a:xfrm>
            <a:off x="12274716" y="-1461517"/>
            <a:ext cx="3695970" cy="1277747"/>
            <a:chOff x="-3889316" y="-1461517"/>
            <a:chExt cx="3695970" cy="1277747"/>
          </a:xfrm>
        </p:grpSpPr>
        <p:sp>
          <p:nvSpPr>
            <p:cNvPr id="91" name="Rechthoek 90">
              <a:extLst>
                <a:ext uri="{FF2B5EF4-FFF2-40B4-BE49-F238E27FC236}">
                  <a16:creationId xmlns:a16="http://schemas.microsoft.com/office/drawing/2014/main" id="{8F2D6AD8-DEFF-D18A-26A3-31E236D46D6D}"/>
                </a:ext>
              </a:extLst>
            </p:cNvPr>
            <p:cNvSpPr/>
            <p:nvPr userDrawn="1"/>
          </p:nvSpPr>
          <p:spPr>
            <a:xfrm>
              <a:off x="-3786437" y="-1461517"/>
              <a:ext cx="3593091" cy="127774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a:t>
              </a:r>
            </a:p>
          </p:txBody>
        </p:sp>
        <p:sp>
          <p:nvSpPr>
            <p:cNvPr id="92" name="Rechthoek 91">
              <a:extLst>
                <a:ext uri="{FF2B5EF4-FFF2-40B4-BE49-F238E27FC236}">
                  <a16:creationId xmlns:a16="http://schemas.microsoft.com/office/drawing/2014/main" id="{D2F57995-53EE-1244-ED84-568DE560F999}"/>
                </a:ext>
              </a:extLst>
            </p:cNvPr>
            <p:cNvSpPr/>
            <p:nvPr userDrawn="1"/>
          </p:nvSpPr>
          <p:spPr>
            <a:xfrm>
              <a:off x="-3603859" y="-993610"/>
              <a:ext cx="3229126" cy="65743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het invoegkader van de afbeelding door op het lipje hiernaast te klikken.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‘Afbeeldingen’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selecteer de gewenste afbeelding 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93" name="Gelijkbenige driehoek 269">
              <a:extLst>
                <a:ext uri="{FF2B5EF4-FFF2-40B4-BE49-F238E27FC236}">
                  <a16:creationId xmlns:a16="http://schemas.microsoft.com/office/drawing/2014/main" id="{8CB7C7D3-5B90-1986-7438-E99EE9F55DCF}"/>
                </a:ext>
              </a:extLst>
            </p:cNvPr>
            <p:cNvSpPr/>
            <p:nvPr userDrawn="1"/>
          </p:nvSpPr>
          <p:spPr>
            <a:xfrm rot="16200000" flipH="1">
              <a:off x="-3925504" y="-351896"/>
              <a:ext cx="175255" cy="1028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grpSp>
        <p:nvGrpSpPr>
          <p:cNvPr id="94" name="INSTRUCTIE">
            <a:extLst>
              <a:ext uri="{FF2B5EF4-FFF2-40B4-BE49-F238E27FC236}">
                <a16:creationId xmlns:a16="http://schemas.microsoft.com/office/drawing/2014/main" id="{5EB77F43-84C3-49EC-0CB5-0FA2E9BAD273}"/>
              </a:ext>
            </a:extLst>
          </p:cNvPr>
          <p:cNvGrpSpPr/>
          <p:nvPr userDrawn="1"/>
        </p:nvGrpSpPr>
        <p:grpSpPr>
          <a:xfrm>
            <a:off x="-3786437" y="0"/>
            <a:ext cx="3693386" cy="5359349"/>
            <a:chOff x="-3786437" y="0"/>
            <a:chExt cx="3693386" cy="5359349"/>
          </a:xfrm>
        </p:grpSpPr>
        <p:sp>
          <p:nvSpPr>
            <p:cNvPr id="95" name="Rechthoek 94">
              <a:extLst>
                <a:ext uri="{FF2B5EF4-FFF2-40B4-BE49-F238E27FC236}">
                  <a16:creationId xmlns:a16="http://schemas.microsoft.com/office/drawing/2014/main" id="{8ABE1B73-4C4A-83F8-9ED6-84E9D3F387C1}"/>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Tekstniveaus kiezen</a:t>
              </a:r>
            </a:p>
          </p:txBody>
        </p:sp>
        <p:sp>
          <p:nvSpPr>
            <p:cNvPr id="96" name="Ovaal 95">
              <a:extLst>
                <a:ext uri="{FF2B5EF4-FFF2-40B4-BE49-F238E27FC236}">
                  <a16:creationId xmlns:a16="http://schemas.microsoft.com/office/drawing/2014/main" id="{A0E32D0B-C1F7-515C-7628-B705A131724A}"/>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7" name="Rechthoek 96">
              <a:extLst>
                <a:ext uri="{FF2B5EF4-FFF2-40B4-BE49-F238E27FC236}">
                  <a16:creationId xmlns:a16="http://schemas.microsoft.com/office/drawing/2014/main" id="{5873D2C2-DFCE-9D9B-8B6B-664A623045C3}"/>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bg2"/>
                </a:buClr>
                <a:buSzTx/>
                <a:buFont typeface="Wingdings" pitchFamily="2" charset="2"/>
                <a:buChar char="§"/>
                <a:tabLst/>
                <a:defRPr/>
              </a:pP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98" name="Ovaal 97">
              <a:extLst>
                <a:ext uri="{FF2B5EF4-FFF2-40B4-BE49-F238E27FC236}">
                  <a16:creationId xmlns:a16="http://schemas.microsoft.com/office/drawing/2014/main" id="{7CCB96D7-B049-27AD-C877-7C2A3A38D09B}"/>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99" name="Rechthoek 98">
              <a:extLst>
                <a:ext uri="{FF2B5EF4-FFF2-40B4-BE49-F238E27FC236}">
                  <a16:creationId xmlns:a16="http://schemas.microsoft.com/office/drawing/2014/main" id="{6AFA179B-6DA1-F95D-0EC7-1B946C65779E}"/>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00" name="Rechthoek 99">
              <a:extLst>
                <a:ext uri="{FF2B5EF4-FFF2-40B4-BE49-F238E27FC236}">
                  <a16:creationId xmlns:a16="http://schemas.microsoft.com/office/drawing/2014/main" id="{1B827C11-C8B3-0352-CC96-3BC1A517481D}"/>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tx2"/>
                </a:buClr>
                <a:buSzTx/>
                <a:buFont typeface="Wingdings" pitchFamily="2" charset="2"/>
                <a:buChar char="§"/>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Sub-</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 #1</a:t>
              </a:r>
            </a:p>
          </p:txBody>
        </p:sp>
        <p:sp>
          <p:nvSpPr>
            <p:cNvPr id="101" name="Ovaal 100">
              <a:extLst>
                <a:ext uri="{FF2B5EF4-FFF2-40B4-BE49-F238E27FC236}">
                  <a16:creationId xmlns:a16="http://schemas.microsoft.com/office/drawing/2014/main" id="{4F7B036D-9FE7-C31E-1D05-1CF73B5C9FA6}"/>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02" name="Rechthoek 101">
              <a:extLst>
                <a:ext uri="{FF2B5EF4-FFF2-40B4-BE49-F238E27FC236}">
                  <a16:creationId xmlns:a16="http://schemas.microsoft.com/office/drawing/2014/main" id="{BB6AF932-C712-E134-C576-65B39639ADBC}"/>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539750" marR="0" lvl="0" indent="-177800" defTabSz="914400" eaLnBrk="1" fontAlgn="auto" latinLnBrk="0" hangingPunct="1">
                <a:lnSpc>
                  <a:spcPct val="100000"/>
                </a:lnSpc>
                <a:spcBef>
                  <a:spcPts val="600"/>
                </a:spcBef>
                <a:spcAft>
                  <a:spcPts val="600"/>
                </a:spcAft>
                <a:buClr>
                  <a:schemeClr val="bg2"/>
                </a:buClr>
                <a:buSzTx/>
                <a:buFont typeface="Calibri" panose="020F0502020204030204" pitchFamily="34" charset="0"/>
                <a:buChar char="–"/>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Sub-</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 #2</a:t>
              </a:r>
            </a:p>
          </p:txBody>
        </p:sp>
        <p:sp>
          <p:nvSpPr>
            <p:cNvPr id="103" name="Ovaal 102">
              <a:extLst>
                <a:ext uri="{FF2B5EF4-FFF2-40B4-BE49-F238E27FC236}">
                  <a16:creationId xmlns:a16="http://schemas.microsoft.com/office/drawing/2014/main" id="{169620D3-5F30-FFE1-EF09-67E84C60B4A9}"/>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04" name="Rechthoek 103">
              <a:extLst>
                <a:ext uri="{FF2B5EF4-FFF2-40B4-BE49-F238E27FC236}">
                  <a16:creationId xmlns:a16="http://schemas.microsoft.com/office/drawing/2014/main" id="{CE4A5143-50E7-4FE2-5A53-46734C94F1B6}"/>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Leestekst</a:t>
              </a:r>
            </a:p>
          </p:txBody>
        </p:sp>
        <p:sp>
          <p:nvSpPr>
            <p:cNvPr id="105" name="Ovaal 104">
              <a:extLst>
                <a:ext uri="{FF2B5EF4-FFF2-40B4-BE49-F238E27FC236}">
                  <a16:creationId xmlns:a16="http://schemas.microsoft.com/office/drawing/2014/main" id="{8D0ED642-4631-C509-F7F3-31F4F9108E1B}"/>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06" name="Rechthoek 105">
              <a:extLst>
                <a:ext uri="{FF2B5EF4-FFF2-40B4-BE49-F238E27FC236}">
                  <a16:creationId xmlns:a16="http://schemas.microsoft.com/office/drawing/2014/main" id="{A0ADD2C5-D829-A836-4A00-A71EB14CC37E}"/>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600" b="1" i="0" u="none" strike="noStrike" kern="0" cap="none" spc="0" normalizeH="0" baseline="0" noProof="0">
                  <a:ln>
                    <a:noFill/>
                  </a:ln>
                  <a:solidFill>
                    <a:schemeClr val="tx1"/>
                  </a:solidFill>
                  <a:effectLst/>
                  <a:uLnTx/>
                  <a:uFillTx/>
                  <a:latin typeface="+mn-lt"/>
                  <a:cs typeface="Calibri" panose="020F0502020204030204" pitchFamily="34" charset="0"/>
                </a:rPr>
                <a:t>Subtitel</a:t>
              </a:r>
            </a:p>
          </p:txBody>
        </p:sp>
        <p:sp>
          <p:nvSpPr>
            <p:cNvPr id="107" name="Ovaal 106">
              <a:extLst>
                <a:ext uri="{FF2B5EF4-FFF2-40B4-BE49-F238E27FC236}">
                  <a16:creationId xmlns:a16="http://schemas.microsoft.com/office/drawing/2014/main" id="{B3529507-AD0F-7299-568B-B6EE70DFAE56}"/>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08" name="Rechthoek 107">
              <a:extLst>
                <a:ext uri="{FF2B5EF4-FFF2-40B4-BE49-F238E27FC236}">
                  <a16:creationId xmlns:a16="http://schemas.microsoft.com/office/drawing/2014/main" id="{A0C14F52-A5D2-B349-78FF-F47C47B44350}"/>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chemeClr val="bg2"/>
                </a:buClr>
                <a:buSzTx/>
                <a:buFont typeface="+mj-lt"/>
                <a:buAutoNum type="arabicPeriod"/>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Numerieke </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109" name="Ovaal 108">
              <a:extLst>
                <a:ext uri="{FF2B5EF4-FFF2-40B4-BE49-F238E27FC236}">
                  <a16:creationId xmlns:a16="http://schemas.microsoft.com/office/drawing/2014/main" id="{C082BC22-8C7F-785D-7496-2F8B65078909}"/>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10" name="Rechthoek 109">
              <a:extLst>
                <a:ext uri="{FF2B5EF4-FFF2-40B4-BE49-F238E27FC236}">
                  <a16:creationId xmlns:a16="http://schemas.microsoft.com/office/drawing/2014/main" id="{5770F542-CF6A-47F5-7A02-F647503C2FE1}"/>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546100" marR="0" lvl="0" indent="-273050" defTabSz="914400" eaLnBrk="1" fontAlgn="auto" latinLnBrk="0" hangingPunct="1">
                <a:lnSpc>
                  <a:spcPct val="100000"/>
                </a:lnSpc>
                <a:spcBef>
                  <a:spcPts val="600"/>
                </a:spcBef>
                <a:spcAft>
                  <a:spcPts val="600"/>
                </a:spcAft>
                <a:buClr>
                  <a:schemeClr val="bg2"/>
                </a:buClr>
                <a:buSzTx/>
                <a:buFont typeface="+mj-lt"/>
                <a:buAutoNum type="alphaLcPeriod"/>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Alfabetische </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111" name="Ovaal 110">
              <a:extLst>
                <a:ext uri="{FF2B5EF4-FFF2-40B4-BE49-F238E27FC236}">
                  <a16:creationId xmlns:a16="http://schemas.microsoft.com/office/drawing/2014/main" id="{62E48E4D-77C2-AE24-EE71-D6140FFEED57}"/>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12" name="Rechthoek 111">
              <a:extLst>
                <a:ext uri="{FF2B5EF4-FFF2-40B4-BE49-F238E27FC236}">
                  <a16:creationId xmlns:a16="http://schemas.microsoft.com/office/drawing/2014/main" id="{D17BE4BD-C902-935B-10FB-3ECE050A87D1}"/>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12700" marR="0" lvl="0" indent="0" defTabSz="914400" eaLnBrk="1" fontAlgn="auto" latinLnBrk="0" hangingPunct="1">
                <a:lnSpc>
                  <a:spcPct val="100000"/>
                </a:lnSpc>
                <a:spcBef>
                  <a:spcPts val="600"/>
                </a:spcBef>
                <a:spcAft>
                  <a:spcPts val="600"/>
                </a:spcAft>
                <a:buClr>
                  <a:schemeClr val="tx1"/>
                </a:buClr>
                <a:buSzTx/>
                <a:buFont typeface="Arial" panose="020B0604020202020204" pitchFamily="34" charset="0"/>
                <a:buNone/>
                <a:tabLst/>
                <a:defRPr/>
              </a:pPr>
              <a:r>
                <a:rPr kumimoji="0" lang="nl-NL" sz="1000" b="0" i="1" u="none" strike="noStrike" kern="0" cap="none" spc="0" normalizeH="0" baseline="0" noProof="0">
                  <a:ln>
                    <a:noFill/>
                  </a:ln>
                  <a:solidFill>
                    <a:schemeClr val="bg1">
                      <a:lumMod val="50000"/>
                    </a:schemeClr>
                  </a:solidFill>
                  <a:effectLst/>
                  <a:uLnTx/>
                  <a:uFillTx/>
                  <a:latin typeface="+mn-lt"/>
                  <a:cs typeface="Calibri" panose="020F0502020204030204" pitchFamily="34" charset="0"/>
                </a:rPr>
                <a:t>Bron</a:t>
              </a:r>
            </a:p>
          </p:txBody>
        </p:sp>
        <p:sp>
          <p:nvSpPr>
            <p:cNvPr id="113" name="Ovaal 112">
              <a:extLst>
                <a:ext uri="{FF2B5EF4-FFF2-40B4-BE49-F238E27FC236}">
                  <a16:creationId xmlns:a16="http://schemas.microsoft.com/office/drawing/2014/main" id="{E7142E26-78F8-A757-E569-A5F215A87B05}"/>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14" name="Rechthoek 113">
              <a:extLst>
                <a:ext uri="{FF2B5EF4-FFF2-40B4-BE49-F238E27FC236}">
                  <a16:creationId xmlns:a16="http://schemas.microsoft.com/office/drawing/2014/main" id="{226E8F6C-D8E9-A4DB-91A0-60133BBFDF20}"/>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1" i="0" u="none" strike="noStrike" kern="0" cap="none" spc="0" normalizeH="0" baseline="0" noProof="0">
                  <a:ln>
                    <a:noFill/>
                  </a:ln>
                  <a:solidFill>
                    <a:schemeClr val="tx1"/>
                  </a:solidFill>
                  <a:effectLst/>
                  <a:uLnTx/>
                  <a:uFillTx/>
                  <a:latin typeface="+mn-lt"/>
                  <a:cs typeface="Calibri" panose="020F0502020204030204" pitchFamily="34" charset="0"/>
                </a:rPr>
                <a:t>Alt. Subtitel </a:t>
              </a:r>
            </a:p>
          </p:txBody>
        </p:sp>
        <p:sp>
          <p:nvSpPr>
            <p:cNvPr id="115" name="Rechthoek 114">
              <a:extLst>
                <a:ext uri="{FF2B5EF4-FFF2-40B4-BE49-F238E27FC236}">
                  <a16:creationId xmlns:a16="http://schemas.microsoft.com/office/drawing/2014/main" id="{1ECE8522-28AB-9765-CED7-D9FF66894954}"/>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116" name="ICOON_info">
              <a:extLst>
                <a:ext uri="{FF2B5EF4-FFF2-40B4-BE49-F238E27FC236}">
                  <a16:creationId xmlns:a16="http://schemas.microsoft.com/office/drawing/2014/main" id="{D6EB9F61-55A0-AE99-FE64-97AEF2188A97}"/>
                </a:ext>
              </a:extLst>
            </p:cNvPr>
            <p:cNvGrpSpPr/>
            <p:nvPr userDrawn="1"/>
          </p:nvGrpSpPr>
          <p:grpSpPr>
            <a:xfrm>
              <a:off x="-376736" y="4400186"/>
              <a:ext cx="283685" cy="283685"/>
              <a:chOff x="-510741" y="5913713"/>
              <a:chExt cx="267555" cy="267555"/>
            </a:xfrm>
          </p:grpSpPr>
          <p:sp>
            <p:nvSpPr>
              <p:cNvPr id="158" name="Ovaal 157">
                <a:extLst>
                  <a:ext uri="{FF2B5EF4-FFF2-40B4-BE49-F238E27FC236}">
                    <a16:creationId xmlns:a16="http://schemas.microsoft.com/office/drawing/2014/main" id="{D871BA01-263A-F618-4702-10DD824EFAA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159" name="Graphic 163" descr="Informatie">
                <a:extLst>
                  <a:ext uri="{FF2B5EF4-FFF2-40B4-BE49-F238E27FC236}">
                    <a16:creationId xmlns:a16="http://schemas.microsoft.com/office/drawing/2014/main" id="{33772AC5-9C0C-EF32-216D-8B5A9DE316A5}"/>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117" name="VOORBEELD">
              <a:extLst>
                <a:ext uri="{FF2B5EF4-FFF2-40B4-BE49-F238E27FC236}">
                  <a16:creationId xmlns:a16="http://schemas.microsoft.com/office/drawing/2014/main" id="{95C0B16B-12B7-33BE-F26B-5BC9770E356E}"/>
                </a:ext>
              </a:extLst>
            </p:cNvPr>
            <p:cNvGrpSpPr/>
            <p:nvPr userDrawn="1"/>
          </p:nvGrpSpPr>
          <p:grpSpPr>
            <a:xfrm>
              <a:off x="-3605171" y="458674"/>
              <a:ext cx="3234311" cy="558875"/>
              <a:chOff x="-3605171" y="458674"/>
              <a:chExt cx="3234311" cy="558875"/>
            </a:xfrm>
          </p:grpSpPr>
          <p:sp>
            <p:nvSpPr>
              <p:cNvPr id="118" name="Rechthoek 117">
                <a:extLst>
                  <a:ext uri="{FF2B5EF4-FFF2-40B4-BE49-F238E27FC236}">
                    <a16:creationId xmlns:a16="http://schemas.microsoft.com/office/drawing/2014/main" id="{41C916C3-DDAE-047F-C1B2-578B62908D50}"/>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a:solidFill>
                      <a:srgbClr val="211F26"/>
                    </a:solidFill>
                    <a:latin typeface="Calibri" panose="020F0502020204030204" pitchFamily="34" charset="0"/>
                    <a:cs typeface="Calibri" panose="020F0502020204030204" pitchFamily="34" charset="0"/>
                  </a:rPr>
                  <a:t>Start</a:t>
                </a:r>
              </a:p>
            </p:txBody>
          </p:sp>
          <p:sp>
            <p:nvSpPr>
              <p:cNvPr id="119" name="Rechthoek 118">
                <a:extLst>
                  <a:ext uri="{FF2B5EF4-FFF2-40B4-BE49-F238E27FC236}">
                    <a16:creationId xmlns:a16="http://schemas.microsoft.com/office/drawing/2014/main" id="{42554CE0-AD19-3D2B-446E-CF7A5CFC1AE3}"/>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120" name="Groep 119">
                <a:extLst>
                  <a:ext uri="{FF2B5EF4-FFF2-40B4-BE49-F238E27FC236}">
                    <a16:creationId xmlns:a16="http://schemas.microsoft.com/office/drawing/2014/main" id="{9CC2226E-BB27-8C04-A1E1-7D382C845067}"/>
                  </a:ext>
                </a:extLst>
              </p:cNvPr>
              <p:cNvGrpSpPr/>
              <p:nvPr userDrawn="1"/>
            </p:nvGrpSpPr>
            <p:grpSpPr>
              <a:xfrm>
                <a:off x="-3386247" y="830871"/>
                <a:ext cx="139423" cy="109566"/>
                <a:chOff x="-2866744" y="827071"/>
                <a:chExt cx="168701" cy="132575"/>
              </a:xfrm>
            </p:grpSpPr>
            <p:grpSp>
              <p:nvGrpSpPr>
                <p:cNvPr id="151" name="Groep 150">
                  <a:extLst>
                    <a:ext uri="{FF2B5EF4-FFF2-40B4-BE49-F238E27FC236}">
                      <a16:creationId xmlns:a16="http://schemas.microsoft.com/office/drawing/2014/main" id="{4B9D6F66-42A3-3C0C-C019-26984AA14BEC}"/>
                    </a:ext>
                  </a:extLst>
                </p:cNvPr>
                <p:cNvGrpSpPr/>
                <p:nvPr userDrawn="1"/>
              </p:nvGrpSpPr>
              <p:grpSpPr>
                <a:xfrm>
                  <a:off x="-2866744" y="827071"/>
                  <a:ext cx="168701" cy="132575"/>
                  <a:chOff x="-2866744" y="827071"/>
                  <a:chExt cx="168701" cy="132575"/>
                </a:xfrm>
              </p:grpSpPr>
              <p:cxnSp>
                <p:nvCxnSpPr>
                  <p:cNvPr id="153" name="Rechte verbindingslijn 152">
                    <a:extLst>
                      <a:ext uri="{FF2B5EF4-FFF2-40B4-BE49-F238E27FC236}">
                        <a16:creationId xmlns:a16="http://schemas.microsoft.com/office/drawing/2014/main" id="{FEF72F2F-76ED-191D-A781-189C292B3F09}"/>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54" name="Rechte verbindingslijn 153">
                    <a:extLst>
                      <a:ext uri="{FF2B5EF4-FFF2-40B4-BE49-F238E27FC236}">
                        <a16:creationId xmlns:a16="http://schemas.microsoft.com/office/drawing/2014/main" id="{FDC36BC6-1D60-8296-0C12-CB858F298189}"/>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55" name="Rechte verbindingslijn 154">
                    <a:extLst>
                      <a:ext uri="{FF2B5EF4-FFF2-40B4-BE49-F238E27FC236}">
                        <a16:creationId xmlns:a16="http://schemas.microsoft.com/office/drawing/2014/main" id="{112DE48B-5065-8CB5-F9CE-B388B9F56491}"/>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56" name="Rechte verbindingslijn 155">
                    <a:extLst>
                      <a:ext uri="{FF2B5EF4-FFF2-40B4-BE49-F238E27FC236}">
                        <a16:creationId xmlns:a16="http://schemas.microsoft.com/office/drawing/2014/main" id="{7202404A-9597-8748-5F2B-E8DD1111BDCC}"/>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57" name="Rechte verbindingslijn 156">
                    <a:extLst>
                      <a:ext uri="{FF2B5EF4-FFF2-40B4-BE49-F238E27FC236}">
                        <a16:creationId xmlns:a16="http://schemas.microsoft.com/office/drawing/2014/main" id="{1ACAA23D-CA17-E4F1-6995-44A5639ED1A5}"/>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52" name="Pijl: rechts 233">
                  <a:extLst>
                    <a:ext uri="{FF2B5EF4-FFF2-40B4-BE49-F238E27FC236}">
                      <a16:creationId xmlns:a16="http://schemas.microsoft.com/office/drawing/2014/main" id="{848A31EF-D91A-F422-B1E5-91FDD0371D82}"/>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21" name="Groep 120">
                <a:extLst>
                  <a:ext uri="{FF2B5EF4-FFF2-40B4-BE49-F238E27FC236}">
                    <a16:creationId xmlns:a16="http://schemas.microsoft.com/office/drawing/2014/main" id="{EDA8E4F1-866F-82B9-931F-0E684E62AAD2}"/>
                  </a:ext>
                </a:extLst>
              </p:cNvPr>
              <p:cNvGrpSpPr/>
              <p:nvPr userDrawn="1"/>
            </p:nvGrpSpPr>
            <p:grpSpPr>
              <a:xfrm>
                <a:off x="-3605171" y="830871"/>
                <a:ext cx="139423" cy="109566"/>
                <a:chOff x="-2866744" y="518074"/>
                <a:chExt cx="168701" cy="132575"/>
              </a:xfrm>
            </p:grpSpPr>
            <p:grpSp>
              <p:nvGrpSpPr>
                <p:cNvPr id="144" name="Groep 143">
                  <a:extLst>
                    <a:ext uri="{FF2B5EF4-FFF2-40B4-BE49-F238E27FC236}">
                      <a16:creationId xmlns:a16="http://schemas.microsoft.com/office/drawing/2014/main" id="{0272A602-3E1B-6570-AE07-C87E1DDD2902}"/>
                    </a:ext>
                  </a:extLst>
                </p:cNvPr>
                <p:cNvGrpSpPr/>
                <p:nvPr userDrawn="1"/>
              </p:nvGrpSpPr>
              <p:grpSpPr>
                <a:xfrm>
                  <a:off x="-2866744" y="518074"/>
                  <a:ext cx="168701" cy="132575"/>
                  <a:chOff x="-2866744" y="518074"/>
                  <a:chExt cx="168701" cy="132575"/>
                </a:xfrm>
              </p:grpSpPr>
              <p:cxnSp>
                <p:nvCxnSpPr>
                  <p:cNvPr id="146" name="Rechte verbindingslijn 145">
                    <a:extLst>
                      <a:ext uri="{FF2B5EF4-FFF2-40B4-BE49-F238E27FC236}">
                        <a16:creationId xmlns:a16="http://schemas.microsoft.com/office/drawing/2014/main" id="{C499D049-433B-BC9E-BA55-07EE6C494229}"/>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47" name="Rechte verbindingslijn 146">
                    <a:extLst>
                      <a:ext uri="{FF2B5EF4-FFF2-40B4-BE49-F238E27FC236}">
                        <a16:creationId xmlns:a16="http://schemas.microsoft.com/office/drawing/2014/main" id="{D77D2050-859C-1B38-CCD9-204D76BCDD33}"/>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48" name="Rechte verbindingslijn 147">
                    <a:extLst>
                      <a:ext uri="{FF2B5EF4-FFF2-40B4-BE49-F238E27FC236}">
                        <a16:creationId xmlns:a16="http://schemas.microsoft.com/office/drawing/2014/main" id="{E47D1687-DAF6-13FA-2036-455419CE73C5}"/>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49" name="Rechte verbindingslijn 148">
                    <a:extLst>
                      <a:ext uri="{FF2B5EF4-FFF2-40B4-BE49-F238E27FC236}">
                        <a16:creationId xmlns:a16="http://schemas.microsoft.com/office/drawing/2014/main" id="{82B6FF35-91EA-8D08-CD37-77E73A9D8CD5}"/>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50" name="Rechte verbindingslijn 149">
                    <a:extLst>
                      <a:ext uri="{FF2B5EF4-FFF2-40B4-BE49-F238E27FC236}">
                        <a16:creationId xmlns:a16="http://schemas.microsoft.com/office/drawing/2014/main" id="{A1897F10-0F75-477A-AB3F-3833EBAD135B}"/>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45" name="Pijl: rechts 242">
                  <a:extLst>
                    <a:ext uri="{FF2B5EF4-FFF2-40B4-BE49-F238E27FC236}">
                      <a16:creationId xmlns:a16="http://schemas.microsoft.com/office/drawing/2014/main" id="{45E8BF55-40AB-B504-8694-F8DEA66DBB57}"/>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122" name="Rechte verbindingslijn 121">
                <a:extLst>
                  <a:ext uri="{FF2B5EF4-FFF2-40B4-BE49-F238E27FC236}">
                    <a16:creationId xmlns:a16="http://schemas.microsoft.com/office/drawing/2014/main" id="{996B1E38-8B1C-799C-1D99-9C2CE92EFCA9}"/>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23" name="Rechte verbindingslijn 122">
                <a:extLst>
                  <a:ext uri="{FF2B5EF4-FFF2-40B4-BE49-F238E27FC236}">
                    <a16:creationId xmlns:a16="http://schemas.microsoft.com/office/drawing/2014/main" id="{BAF56996-ABDA-AACF-A788-6EB5891B5DFF}"/>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24" name="Rechthoek 123">
                <a:extLst>
                  <a:ext uri="{FF2B5EF4-FFF2-40B4-BE49-F238E27FC236}">
                    <a16:creationId xmlns:a16="http://schemas.microsoft.com/office/drawing/2014/main" id="{49223B3D-199D-4F80-841D-163D753EB2E3}"/>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25" name="Rechthoek 124">
                <a:extLst>
                  <a:ext uri="{FF2B5EF4-FFF2-40B4-BE49-F238E27FC236}">
                    <a16:creationId xmlns:a16="http://schemas.microsoft.com/office/drawing/2014/main" id="{0383E0CA-CCFB-9453-FE06-15635DB9CE4D}"/>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26" name="Groep 125">
                <a:extLst>
                  <a:ext uri="{FF2B5EF4-FFF2-40B4-BE49-F238E27FC236}">
                    <a16:creationId xmlns:a16="http://schemas.microsoft.com/office/drawing/2014/main" id="{AA44378B-8398-E8CF-B801-22D0287D46AA}"/>
                  </a:ext>
                </a:extLst>
              </p:cNvPr>
              <p:cNvGrpSpPr/>
              <p:nvPr userDrawn="1"/>
            </p:nvGrpSpPr>
            <p:grpSpPr>
              <a:xfrm>
                <a:off x="-2916763" y="769168"/>
                <a:ext cx="268738" cy="248381"/>
                <a:chOff x="-2916763" y="769168"/>
                <a:chExt cx="268738" cy="248381"/>
              </a:xfrm>
            </p:grpSpPr>
            <p:sp>
              <p:nvSpPr>
                <p:cNvPr id="136" name="Rechthoek 135">
                  <a:extLst>
                    <a:ext uri="{FF2B5EF4-FFF2-40B4-BE49-F238E27FC236}">
                      <a16:creationId xmlns:a16="http://schemas.microsoft.com/office/drawing/2014/main" id="{8F71A319-C657-E708-C320-405A0CFA2E5D}"/>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137" name="Groep 136">
                  <a:extLst>
                    <a:ext uri="{FF2B5EF4-FFF2-40B4-BE49-F238E27FC236}">
                      <a16:creationId xmlns:a16="http://schemas.microsoft.com/office/drawing/2014/main" id="{E0418772-4967-9B69-2D1F-6DC47FAD4F25}"/>
                    </a:ext>
                  </a:extLst>
                </p:cNvPr>
                <p:cNvGrpSpPr/>
                <p:nvPr userDrawn="1"/>
              </p:nvGrpSpPr>
              <p:grpSpPr>
                <a:xfrm>
                  <a:off x="-2866744" y="827071"/>
                  <a:ext cx="168701" cy="132575"/>
                  <a:chOff x="-2866744" y="827071"/>
                  <a:chExt cx="168701" cy="132575"/>
                </a:xfrm>
              </p:grpSpPr>
              <p:cxnSp>
                <p:nvCxnSpPr>
                  <p:cNvPr id="139" name="Rechte verbindingslijn 138">
                    <a:extLst>
                      <a:ext uri="{FF2B5EF4-FFF2-40B4-BE49-F238E27FC236}">
                        <a16:creationId xmlns:a16="http://schemas.microsoft.com/office/drawing/2014/main" id="{2E587BA4-4EBF-E960-CE51-35C6B080308C}"/>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40" name="Rechte verbindingslijn 139">
                    <a:extLst>
                      <a:ext uri="{FF2B5EF4-FFF2-40B4-BE49-F238E27FC236}">
                        <a16:creationId xmlns:a16="http://schemas.microsoft.com/office/drawing/2014/main" id="{80D0B80E-8D23-14EB-BFE4-ACFAAF16D81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41" name="Rechte verbindingslijn 140">
                    <a:extLst>
                      <a:ext uri="{FF2B5EF4-FFF2-40B4-BE49-F238E27FC236}">
                        <a16:creationId xmlns:a16="http://schemas.microsoft.com/office/drawing/2014/main" id="{83C47179-3B23-400C-23FA-56A52134CE2C}"/>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42" name="Rechte verbindingslijn 141">
                    <a:extLst>
                      <a:ext uri="{FF2B5EF4-FFF2-40B4-BE49-F238E27FC236}">
                        <a16:creationId xmlns:a16="http://schemas.microsoft.com/office/drawing/2014/main" id="{049E385A-5333-333D-860F-CADE324CE5EE}"/>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43" name="Rechte verbindingslijn 142">
                    <a:extLst>
                      <a:ext uri="{FF2B5EF4-FFF2-40B4-BE49-F238E27FC236}">
                        <a16:creationId xmlns:a16="http://schemas.microsoft.com/office/drawing/2014/main" id="{4F4B27D2-5D3C-B376-5F16-A8C072F1F2E3}"/>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38" name="Pijl: rechts 217">
                  <a:extLst>
                    <a:ext uri="{FF2B5EF4-FFF2-40B4-BE49-F238E27FC236}">
                      <a16:creationId xmlns:a16="http://schemas.microsoft.com/office/drawing/2014/main" id="{B2E13030-EC40-1603-BEC6-17F5BC31AA5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27" name="Groep 126">
                <a:extLst>
                  <a:ext uri="{FF2B5EF4-FFF2-40B4-BE49-F238E27FC236}">
                    <a16:creationId xmlns:a16="http://schemas.microsoft.com/office/drawing/2014/main" id="{5EF6180C-5528-861C-730B-DB3D21301CEC}"/>
                  </a:ext>
                </a:extLst>
              </p:cNvPr>
              <p:cNvGrpSpPr/>
              <p:nvPr userDrawn="1"/>
            </p:nvGrpSpPr>
            <p:grpSpPr>
              <a:xfrm>
                <a:off x="-2916763" y="460171"/>
                <a:ext cx="268738" cy="248381"/>
                <a:chOff x="-2916763" y="460171"/>
                <a:chExt cx="268738" cy="248381"/>
              </a:xfrm>
            </p:grpSpPr>
            <p:sp>
              <p:nvSpPr>
                <p:cNvPr id="128" name="Rechthoek 127">
                  <a:extLst>
                    <a:ext uri="{FF2B5EF4-FFF2-40B4-BE49-F238E27FC236}">
                      <a16:creationId xmlns:a16="http://schemas.microsoft.com/office/drawing/2014/main" id="{463CACAB-1646-99FC-BF7D-1DFE50BD751D}"/>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129" name="Groep 128">
                  <a:extLst>
                    <a:ext uri="{FF2B5EF4-FFF2-40B4-BE49-F238E27FC236}">
                      <a16:creationId xmlns:a16="http://schemas.microsoft.com/office/drawing/2014/main" id="{D69A75E5-72D5-51B2-4554-7BFD0F9B4C03}"/>
                    </a:ext>
                  </a:extLst>
                </p:cNvPr>
                <p:cNvGrpSpPr/>
                <p:nvPr userDrawn="1"/>
              </p:nvGrpSpPr>
              <p:grpSpPr>
                <a:xfrm>
                  <a:off x="-2866744" y="518074"/>
                  <a:ext cx="168701" cy="132575"/>
                  <a:chOff x="-2866744" y="518074"/>
                  <a:chExt cx="168701" cy="132575"/>
                </a:xfrm>
              </p:grpSpPr>
              <p:cxnSp>
                <p:nvCxnSpPr>
                  <p:cNvPr id="131" name="Rechte verbindingslijn 130">
                    <a:extLst>
                      <a:ext uri="{FF2B5EF4-FFF2-40B4-BE49-F238E27FC236}">
                        <a16:creationId xmlns:a16="http://schemas.microsoft.com/office/drawing/2014/main" id="{D91E8990-D69E-1710-27CE-54E7F798B99B}"/>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32" name="Rechte verbindingslijn 131">
                    <a:extLst>
                      <a:ext uri="{FF2B5EF4-FFF2-40B4-BE49-F238E27FC236}">
                        <a16:creationId xmlns:a16="http://schemas.microsoft.com/office/drawing/2014/main" id="{8030A069-BFB5-DFF5-A54D-36C63ED3D18F}"/>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33" name="Rechte verbindingslijn 132">
                    <a:extLst>
                      <a:ext uri="{FF2B5EF4-FFF2-40B4-BE49-F238E27FC236}">
                        <a16:creationId xmlns:a16="http://schemas.microsoft.com/office/drawing/2014/main" id="{5DF9F032-DD56-267E-61C3-A2D4DDFF368F}"/>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34" name="Rechte verbindingslijn 133">
                    <a:extLst>
                      <a:ext uri="{FF2B5EF4-FFF2-40B4-BE49-F238E27FC236}">
                        <a16:creationId xmlns:a16="http://schemas.microsoft.com/office/drawing/2014/main" id="{E7C68BEE-106F-F901-9255-2E22E668DC31}"/>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35" name="Rechte verbindingslijn 134">
                    <a:extLst>
                      <a:ext uri="{FF2B5EF4-FFF2-40B4-BE49-F238E27FC236}">
                        <a16:creationId xmlns:a16="http://schemas.microsoft.com/office/drawing/2014/main" id="{C653F263-76A4-D563-95AA-A52511D71F4F}"/>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30" name="Pijl: rechts 219">
                  <a:extLst>
                    <a:ext uri="{FF2B5EF4-FFF2-40B4-BE49-F238E27FC236}">
                      <a16:creationId xmlns:a16="http://schemas.microsoft.com/office/drawing/2014/main" id="{59DE4EB8-1C51-60AD-C2CF-8484D517C480}"/>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spTree>
    <p:extLst>
      <p:ext uri="{BB962C8B-B14F-4D97-AF65-F5344CB8AC3E}">
        <p14:creationId xmlns:p14="http://schemas.microsoft.com/office/powerpoint/2010/main" val="274964732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 AFBEELDING | M">
    <p:spTree>
      <p:nvGrpSpPr>
        <p:cNvPr id="1" name=""/>
        <p:cNvGrpSpPr/>
        <p:nvPr/>
      </p:nvGrpSpPr>
      <p:grpSpPr>
        <a:xfrm>
          <a:off x="0" y="0"/>
          <a:ext cx="0" cy="0"/>
          <a:chOff x="0" y="0"/>
          <a:chExt cx="0" cy="0"/>
        </a:xfrm>
      </p:grpSpPr>
      <p:sp>
        <p:nvSpPr>
          <p:cNvPr id="154" name="Tijdelijke aanduiding voor afbeelding 153">
            <a:extLst>
              <a:ext uri="{FF2B5EF4-FFF2-40B4-BE49-F238E27FC236}">
                <a16:creationId xmlns:a16="http://schemas.microsoft.com/office/drawing/2014/main" id="{A3FBC1E8-5AAA-B607-7E36-6A97C9CBF9C9}"/>
              </a:ext>
            </a:extLst>
          </p:cNvPr>
          <p:cNvSpPr>
            <a:spLocks noGrp="1"/>
          </p:cNvSpPr>
          <p:nvPr>
            <p:ph type="pic" sz="quarter" idx="22" hasCustomPrompt="1"/>
          </p:nvPr>
        </p:nvSpPr>
        <p:spPr>
          <a:xfrm>
            <a:off x="0" y="-457079"/>
            <a:ext cx="11136313" cy="3675681"/>
          </a:xfrm>
          <a:custGeom>
            <a:avLst/>
            <a:gdLst>
              <a:gd name="connsiteX0" fmla="*/ 9900159 w 11136313"/>
              <a:gd name="connsiteY0" fmla="*/ 0 h 3675681"/>
              <a:gd name="connsiteX1" fmla="*/ 9915309 w 11136313"/>
              <a:gd name="connsiteY1" fmla="*/ 616 h 3675681"/>
              <a:gd name="connsiteX2" fmla="*/ 10071315 w 11136313"/>
              <a:gd name="connsiteY2" fmla="*/ 616 h 3675681"/>
              <a:gd name="connsiteX3" fmla="*/ 10071337 w 11136313"/>
              <a:gd name="connsiteY3" fmla="*/ 615 h 3675681"/>
              <a:gd name="connsiteX4" fmla="*/ 10071342 w 11136313"/>
              <a:gd name="connsiteY4" fmla="*/ 616 h 3675681"/>
              <a:gd name="connsiteX5" fmla="*/ 10371780 w 11136313"/>
              <a:gd name="connsiteY5" fmla="*/ 616 h 3675681"/>
              <a:gd name="connsiteX6" fmla="*/ 10469648 w 11136313"/>
              <a:gd name="connsiteY6" fmla="*/ 65487 h 3675681"/>
              <a:gd name="connsiteX7" fmla="*/ 10477745 w 11136313"/>
              <a:gd name="connsiteY7" fmla="*/ 105596 h 3675681"/>
              <a:gd name="connsiteX8" fmla="*/ 10479143 w 11136313"/>
              <a:gd name="connsiteY8" fmla="*/ 106215 h 3675681"/>
              <a:gd name="connsiteX9" fmla="*/ 10479143 w 11136313"/>
              <a:gd name="connsiteY9" fmla="*/ 137353 h 3675681"/>
              <a:gd name="connsiteX10" fmla="*/ 10479143 w 11136313"/>
              <a:gd name="connsiteY10" fmla="*/ 348374 h 3675681"/>
              <a:gd name="connsiteX11" fmla="*/ 10544014 w 11136313"/>
              <a:gd name="connsiteY11" fmla="*/ 446242 h 3675681"/>
              <a:gd name="connsiteX12" fmla="*/ 10585352 w 11136313"/>
              <a:gd name="connsiteY12" fmla="*/ 454588 h 3675681"/>
              <a:gd name="connsiteX13" fmla="*/ 11136313 w 11136313"/>
              <a:gd name="connsiteY13" fmla="*/ 455203 h 3675681"/>
              <a:gd name="connsiteX14" fmla="*/ 11136313 w 11136313"/>
              <a:gd name="connsiteY14" fmla="*/ 486341 h 3675681"/>
              <a:gd name="connsiteX15" fmla="*/ 11136313 w 11136313"/>
              <a:gd name="connsiteY15" fmla="*/ 1789863 h 3675681"/>
              <a:gd name="connsiteX16" fmla="*/ 11136313 w 11136313"/>
              <a:gd name="connsiteY16" fmla="*/ 1821001 h 3675681"/>
              <a:gd name="connsiteX17" fmla="*/ 11136313 w 11136313"/>
              <a:gd name="connsiteY17" fmla="*/ 2309883 h 3675681"/>
              <a:gd name="connsiteX18" fmla="*/ 11136313 w 11136313"/>
              <a:gd name="connsiteY18" fmla="*/ 2341021 h 3675681"/>
              <a:gd name="connsiteX19" fmla="*/ 11136313 w 11136313"/>
              <a:gd name="connsiteY19" fmla="*/ 3644543 h 3675681"/>
              <a:gd name="connsiteX20" fmla="*/ 11136313 w 11136313"/>
              <a:gd name="connsiteY20" fmla="*/ 3675681 h 3675681"/>
              <a:gd name="connsiteX21" fmla="*/ 0 w 11136313"/>
              <a:gd name="connsiteY21" fmla="*/ 3675681 h 3675681"/>
              <a:gd name="connsiteX22" fmla="*/ 0 w 11136313"/>
              <a:gd name="connsiteY22" fmla="*/ 3644543 h 3675681"/>
              <a:gd name="connsiteX23" fmla="*/ 0 w 11136313"/>
              <a:gd name="connsiteY23" fmla="*/ 2341021 h 3675681"/>
              <a:gd name="connsiteX24" fmla="*/ 0 w 11136313"/>
              <a:gd name="connsiteY24" fmla="*/ 2309883 h 3675681"/>
              <a:gd name="connsiteX25" fmla="*/ 0 w 11136313"/>
              <a:gd name="connsiteY25" fmla="*/ 1821001 h 3675681"/>
              <a:gd name="connsiteX26" fmla="*/ 0 w 11136313"/>
              <a:gd name="connsiteY26" fmla="*/ 1789863 h 3675681"/>
              <a:gd name="connsiteX27" fmla="*/ 0 w 11136313"/>
              <a:gd name="connsiteY27" fmla="*/ 486341 h 3675681"/>
              <a:gd name="connsiteX28" fmla="*/ 0 w 11136313"/>
              <a:gd name="connsiteY28" fmla="*/ 455203 h 3675681"/>
              <a:gd name="connsiteX29" fmla="*/ 9386144 w 11136313"/>
              <a:gd name="connsiteY29" fmla="*/ 455202 h 3675681"/>
              <a:gd name="connsiteX30" fmla="*/ 9427483 w 11136313"/>
              <a:gd name="connsiteY30" fmla="*/ 446856 h 3675681"/>
              <a:gd name="connsiteX31" fmla="*/ 9474215 w 11136313"/>
              <a:gd name="connsiteY31" fmla="*/ 408374 h 3675681"/>
              <a:gd name="connsiteX32" fmla="*/ 9486293 w 11136313"/>
              <a:gd name="connsiteY32" fmla="*/ 380329 h 3675681"/>
              <a:gd name="connsiteX33" fmla="*/ 9491510 w 11136313"/>
              <a:gd name="connsiteY33" fmla="*/ 352448 h 3675681"/>
              <a:gd name="connsiteX34" fmla="*/ 9491510 w 11136313"/>
              <a:gd name="connsiteY34" fmla="*/ 137968 h 3675681"/>
              <a:gd name="connsiteX35" fmla="*/ 9491510 w 11136313"/>
              <a:gd name="connsiteY35" fmla="*/ 106830 h 3675681"/>
              <a:gd name="connsiteX36" fmla="*/ 9597724 w 11136313"/>
              <a:gd name="connsiteY36" fmla="*/ 616 h 3675681"/>
              <a:gd name="connsiteX37" fmla="*/ 9897110 w 11136313"/>
              <a:gd name="connsiteY37" fmla="*/ 616 h 3675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136313" h="3675681">
                <a:moveTo>
                  <a:pt x="9900159" y="0"/>
                </a:moveTo>
                <a:lnTo>
                  <a:pt x="9915309" y="616"/>
                </a:lnTo>
                <a:lnTo>
                  <a:pt x="10071315" y="616"/>
                </a:lnTo>
                <a:cubicBezTo>
                  <a:pt x="10071323" y="616"/>
                  <a:pt x="10071330" y="615"/>
                  <a:pt x="10071337" y="615"/>
                </a:cubicBezTo>
                <a:cubicBezTo>
                  <a:pt x="10071339" y="615"/>
                  <a:pt x="10071340" y="616"/>
                  <a:pt x="10071342" y="616"/>
                </a:cubicBezTo>
                <a:lnTo>
                  <a:pt x="10371780" y="616"/>
                </a:lnTo>
                <a:cubicBezTo>
                  <a:pt x="10415776" y="616"/>
                  <a:pt x="10453523" y="27365"/>
                  <a:pt x="10469648" y="65487"/>
                </a:cubicBezTo>
                <a:lnTo>
                  <a:pt x="10477745" y="105596"/>
                </a:lnTo>
                <a:lnTo>
                  <a:pt x="10479143" y="106215"/>
                </a:lnTo>
                <a:lnTo>
                  <a:pt x="10479143" y="137353"/>
                </a:lnTo>
                <a:lnTo>
                  <a:pt x="10479143" y="348374"/>
                </a:lnTo>
                <a:cubicBezTo>
                  <a:pt x="10479143" y="392370"/>
                  <a:pt x="10505892" y="430117"/>
                  <a:pt x="10544014" y="446242"/>
                </a:cubicBezTo>
                <a:lnTo>
                  <a:pt x="10585352" y="454588"/>
                </a:lnTo>
                <a:lnTo>
                  <a:pt x="11136313" y="455203"/>
                </a:lnTo>
                <a:lnTo>
                  <a:pt x="11136313" y="486341"/>
                </a:lnTo>
                <a:lnTo>
                  <a:pt x="11136313" y="1789863"/>
                </a:lnTo>
                <a:lnTo>
                  <a:pt x="11136313" y="1821001"/>
                </a:lnTo>
                <a:lnTo>
                  <a:pt x="11136313" y="2309883"/>
                </a:lnTo>
                <a:lnTo>
                  <a:pt x="11136313" y="2341021"/>
                </a:lnTo>
                <a:lnTo>
                  <a:pt x="11136313" y="3644543"/>
                </a:lnTo>
                <a:lnTo>
                  <a:pt x="11136313" y="3675681"/>
                </a:lnTo>
                <a:lnTo>
                  <a:pt x="0" y="3675681"/>
                </a:lnTo>
                <a:lnTo>
                  <a:pt x="0" y="3644543"/>
                </a:lnTo>
                <a:lnTo>
                  <a:pt x="0" y="2341021"/>
                </a:lnTo>
                <a:lnTo>
                  <a:pt x="0" y="2309883"/>
                </a:lnTo>
                <a:lnTo>
                  <a:pt x="0" y="1821001"/>
                </a:lnTo>
                <a:lnTo>
                  <a:pt x="0" y="1789863"/>
                </a:lnTo>
                <a:lnTo>
                  <a:pt x="0" y="486341"/>
                </a:lnTo>
                <a:lnTo>
                  <a:pt x="0" y="455203"/>
                </a:lnTo>
                <a:lnTo>
                  <a:pt x="9386144" y="455202"/>
                </a:lnTo>
                <a:lnTo>
                  <a:pt x="9427483" y="446856"/>
                </a:lnTo>
                <a:cubicBezTo>
                  <a:pt x="9446544" y="438794"/>
                  <a:pt x="9462761" y="425326"/>
                  <a:pt x="9474215" y="408374"/>
                </a:cubicBezTo>
                <a:cubicBezTo>
                  <a:pt x="9481504" y="399841"/>
                  <a:pt x="9484442" y="390221"/>
                  <a:pt x="9486293" y="380329"/>
                </a:cubicBezTo>
                <a:lnTo>
                  <a:pt x="9491510" y="352448"/>
                </a:lnTo>
                <a:lnTo>
                  <a:pt x="9491510" y="137968"/>
                </a:lnTo>
                <a:lnTo>
                  <a:pt x="9491510" y="106830"/>
                </a:lnTo>
                <a:cubicBezTo>
                  <a:pt x="9491510" y="48170"/>
                  <a:pt x="9539064" y="616"/>
                  <a:pt x="9597724" y="616"/>
                </a:cubicBezTo>
                <a:lnTo>
                  <a:pt x="9897110" y="616"/>
                </a:lnTo>
                <a:close/>
              </a:path>
            </a:pathLst>
          </a:custGeom>
          <a:solidFill>
            <a:schemeClr val="bg1">
              <a:lumMod val="95000"/>
            </a:schemeClr>
          </a:solidFill>
        </p:spPr>
        <p:txBody>
          <a:bodyPr wrap="square" tIns="0" bIns="864000" anchor="ctr" anchorCtr="0">
            <a:noAutofit/>
          </a:bodyPr>
          <a:lstStyle>
            <a:lvl1pPr marL="0" indent="0" algn="ctr">
              <a:buNone/>
              <a:defRPr sz="1200" i="1">
                <a:solidFill>
                  <a:schemeClr val="bg1">
                    <a:lumMod val="50000"/>
                  </a:schemeClr>
                </a:solidFill>
              </a:defRPr>
            </a:lvl1pPr>
          </a:lstStyle>
          <a:p>
            <a:r>
              <a:rPr lang="nl-NL"/>
              <a:t>Klik op onderstaand pictogram om een afbeelding in te voegen</a:t>
            </a:r>
          </a:p>
        </p:txBody>
      </p:sp>
      <p:sp>
        <p:nvSpPr>
          <p:cNvPr id="3" name="Tijdelijke aanduiding voor verticale tekst 2">
            <a:extLst>
              <a:ext uri="{FF2B5EF4-FFF2-40B4-BE49-F238E27FC236}">
                <a16:creationId xmlns:a16="http://schemas.microsoft.com/office/drawing/2014/main" id="{97C7C029-4692-DA7A-B22D-D61524420453}"/>
              </a:ext>
            </a:extLst>
          </p:cNvPr>
          <p:cNvSpPr>
            <a:spLocks noGrp="1" noChangeAspect="1"/>
          </p:cNvSpPr>
          <p:nvPr>
            <p:ph type="body" orient="vert" idx="16" hasCustomPrompt="1"/>
          </p:nvPr>
        </p:nvSpPr>
        <p:spPr>
          <a:xfrm>
            <a:off x="0" y="1"/>
            <a:ext cx="7413786" cy="3218602"/>
          </a:xfrm>
          <a:prstGeom prst="rect">
            <a:avLst/>
          </a:prstGeom>
          <a:gradFill flip="none" rotWithShape="1">
            <a:gsLst>
              <a:gs pos="0">
                <a:schemeClr val="bg1">
                  <a:alpha val="0"/>
                </a:schemeClr>
              </a:gs>
              <a:gs pos="64000">
                <a:srgbClr val="707070">
                  <a:alpha val="65000"/>
                </a:srgbClr>
              </a:gs>
              <a:gs pos="100000">
                <a:schemeClr val="tx1">
                  <a:alpha val="93000"/>
                </a:schemeClr>
              </a:gs>
            </a:gsLst>
            <a:lin ang="10800000" scaled="1"/>
            <a:tileRect/>
          </a:gradFill>
        </p:spPr>
        <p:txBody>
          <a:bodyPr vert="horz" anchor="ctr"/>
          <a:lstStyle>
            <a:lvl1pPr marL="0" indent="0" algn="ctr">
              <a:buNone/>
              <a:defRPr sz="100">
                <a:solidFill>
                  <a:schemeClr val="tx1">
                    <a:alpha val="0"/>
                  </a:schemeClr>
                </a:solidFill>
              </a:defRPr>
            </a:lvl1pPr>
            <a:lvl2pPr>
              <a:defRPr/>
            </a:lvl2pPr>
            <a:lvl3pPr>
              <a:defRPr/>
            </a:lvl3pPr>
            <a:lvl4pPr>
              <a:defRPr/>
            </a:lvl4pPr>
            <a:lvl5pPr>
              <a:defRPr/>
            </a:lvl5pPr>
            <a:lvl6pPr>
              <a:defRPr/>
            </a:lvl6pPr>
            <a:lvl7pPr>
              <a:defRPr/>
            </a:lvl7pPr>
            <a:lvl8pPr>
              <a:defRPr/>
            </a:lvl8pPr>
            <a:lvl9pPr>
              <a:defRPr/>
            </a:lvl9pPr>
          </a:lstStyle>
          <a:p>
            <a:pPr lvl="0"/>
            <a:r>
              <a:rPr lang="nl-NL" noProof="0"/>
              <a:t> </a:t>
            </a:r>
          </a:p>
        </p:txBody>
      </p:sp>
      <p:sp>
        <p:nvSpPr>
          <p:cNvPr id="13" name="Rechthoek 12">
            <a:extLst>
              <a:ext uri="{FF2B5EF4-FFF2-40B4-BE49-F238E27FC236}">
                <a16:creationId xmlns:a16="http://schemas.microsoft.com/office/drawing/2014/main" id="{890F3536-CB74-0DFC-C78B-FE3C7369E1E2}"/>
              </a:ext>
            </a:extLst>
          </p:cNvPr>
          <p:cNvSpPr/>
          <p:nvPr userDrawn="1"/>
        </p:nvSpPr>
        <p:spPr>
          <a:xfrm>
            <a:off x="11136313" y="1"/>
            <a:ext cx="10556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atum 3">
            <a:extLst>
              <a:ext uri="{FF2B5EF4-FFF2-40B4-BE49-F238E27FC236}">
                <a16:creationId xmlns:a16="http://schemas.microsoft.com/office/drawing/2014/main" id="{0A3BE02F-4508-FFE8-F079-451BBA2E0E47}"/>
              </a:ext>
            </a:extLst>
          </p:cNvPr>
          <p:cNvSpPr>
            <a:spLocks noGrp="1"/>
          </p:cNvSpPr>
          <p:nvPr>
            <p:ph type="dt" sz="half" idx="10"/>
          </p:nvPr>
        </p:nvSpPr>
        <p:spPr>
          <a:xfrm>
            <a:off x="695326" y="6316709"/>
            <a:ext cx="2743200" cy="365125"/>
          </a:xfrm>
        </p:spPr>
        <p:txBody>
          <a:bodyPr/>
          <a:lstStyle/>
          <a:p>
            <a:fld id="{70A8D7BF-AB1B-43A6-8466-1EECD4A66BF5}" type="datetime1">
              <a:rPr lang="nl-NL" smtClean="0"/>
              <a:t>26-2-2026</a:t>
            </a:fld>
            <a:endParaRPr lang="nl-NL"/>
          </a:p>
        </p:txBody>
      </p:sp>
      <p:sp>
        <p:nvSpPr>
          <p:cNvPr id="6" name="Tijdelijke aanduiding voor dianummer 5">
            <a:extLst>
              <a:ext uri="{FF2B5EF4-FFF2-40B4-BE49-F238E27FC236}">
                <a16:creationId xmlns:a16="http://schemas.microsoft.com/office/drawing/2014/main" id="{2350282C-56C1-00E7-DB9F-BFCDB06597DE}"/>
              </a:ext>
            </a:extLst>
          </p:cNvPr>
          <p:cNvSpPr>
            <a:spLocks noGrp="1"/>
          </p:cNvSpPr>
          <p:nvPr>
            <p:ph type="sldNum" sz="quarter" idx="12"/>
          </p:nvPr>
        </p:nvSpPr>
        <p:spPr>
          <a:xfrm>
            <a:off x="11493019" y="6316710"/>
            <a:ext cx="342274" cy="365125"/>
          </a:xfrm>
        </p:spPr>
        <p:txBody>
          <a:bodyPr/>
          <a:lstStyle/>
          <a:p>
            <a:fld id="{2511F9A8-FB10-2941-AA88-E6350135DB26}" type="slidenum">
              <a:rPr lang="nl-NL" smtClean="0"/>
              <a:t>‹#›</a:t>
            </a:fld>
            <a:endParaRPr lang="nl-NL"/>
          </a:p>
        </p:txBody>
      </p:sp>
      <p:sp>
        <p:nvSpPr>
          <p:cNvPr id="7" name="Rechthoek 6">
            <a:extLst>
              <a:ext uri="{FF2B5EF4-FFF2-40B4-BE49-F238E27FC236}">
                <a16:creationId xmlns:a16="http://schemas.microsoft.com/office/drawing/2014/main" id="{9F689BCE-CE60-B5F0-6FE7-DDCE73CE4CDA}"/>
              </a:ext>
            </a:extLst>
          </p:cNvPr>
          <p:cNvSpPr/>
          <p:nvPr userDrawn="1"/>
        </p:nvSpPr>
        <p:spPr>
          <a:xfrm>
            <a:off x="0" y="-425941"/>
            <a:ext cx="1910138"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0" cap="none" baseline="0" noProof="0" err="1">
                <a:solidFill>
                  <a:schemeClr val="tx1"/>
                </a:solidFill>
                <a:latin typeface="+mj-lt"/>
              </a:rPr>
              <a:t>Tekst</a:t>
            </a:r>
            <a:r>
              <a:rPr lang="en-GB" sz="1600" b="0" cap="none" baseline="0" noProof="0">
                <a:solidFill>
                  <a:schemeClr val="tx1"/>
                </a:solidFill>
                <a:latin typeface="+mj-lt"/>
              </a:rPr>
              <a:t> + </a:t>
            </a:r>
            <a:r>
              <a:rPr lang="en-GB" sz="1600" b="0" cap="none" baseline="0" noProof="0" err="1">
                <a:solidFill>
                  <a:schemeClr val="tx1"/>
                </a:solidFill>
                <a:latin typeface="+mj-lt"/>
              </a:rPr>
              <a:t>afbeelding</a:t>
            </a:r>
            <a:r>
              <a:rPr lang="en-GB" sz="1600" b="0" cap="none" baseline="0" noProof="0">
                <a:solidFill>
                  <a:schemeClr val="tx1"/>
                </a:solidFill>
                <a:latin typeface="+mj-lt"/>
              </a:rPr>
              <a:t> | M</a:t>
            </a:r>
          </a:p>
        </p:txBody>
      </p:sp>
      <p:sp>
        <p:nvSpPr>
          <p:cNvPr id="2" name="Titel 1">
            <a:extLst>
              <a:ext uri="{FF2B5EF4-FFF2-40B4-BE49-F238E27FC236}">
                <a16:creationId xmlns:a16="http://schemas.microsoft.com/office/drawing/2014/main" id="{FE671C20-08FD-1FCB-692E-DDA083C23C24}"/>
              </a:ext>
            </a:extLst>
          </p:cNvPr>
          <p:cNvSpPr>
            <a:spLocks noGrp="1"/>
          </p:cNvSpPr>
          <p:nvPr>
            <p:ph type="title" hasCustomPrompt="1"/>
          </p:nvPr>
        </p:nvSpPr>
        <p:spPr/>
        <p:txBody>
          <a:bodyPr/>
          <a:lstStyle>
            <a:lvl1pPr>
              <a:defRPr>
                <a:solidFill>
                  <a:schemeClr val="bg1"/>
                </a:solidFill>
              </a:defRPr>
            </a:lvl1pPr>
          </a:lstStyle>
          <a:p>
            <a:r>
              <a:rPr lang="nl-NL"/>
              <a:t>Plaats hier de titel</a:t>
            </a:r>
          </a:p>
        </p:txBody>
      </p:sp>
      <p:sp>
        <p:nvSpPr>
          <p:cNvPr id="17" name="Vrije vorm 16">
            <a:extLst>
              <a:ext uri="{FF2B5EF4-FFF2-40B4-BE49-F238E27FC236}">
                <a16:creationId xmlns:a16="http://schemas.microsoft.com/office/drawing/2014/main" id="{C5B6E70B-6910-1919-F550-85E4B5598F0C}"/>
              </a:ext>
            </a:extLst>
          </p:cNvPr>
          <p:cNvSpPr/>
          <p:nvPr userDrawn="1"/>
        </p:nvSpPr>
        <p:spPr>
          <a:xfrm>
            <a:off x="9825364" y="-106445"/>
            <a:ext cx="336" cy="11423"/>
          </a:xfrm>
          <a:custGeom>
            <a:avLst/>
            <a:gdLst>
              <a:gd name="connsiteX0" fmla="*/ 336 w 336"/>
              <a:gd name="connsiteY0" fmla="*/ 17 h 11423"/>
              <a:gd name="connsiteX1" fmla="*/ 0 w 336"/>
              <a:gd name="connsiteY1" fmla="*/ 11405 h 11423"/>
              <a:gd name="connsiteX2" fmla="*/ 0 w 336"/>
              <a:gd name="connsiteY2" fmla="*/ 1813 h 11423"/>
              <a:gd name="connsiteX3" fmla="*/ 336 w 336"/>
              <a:gd name="connsiteY3" fmla="*/ 17 h 11423"/>
            </a:gdLst>
            <a:ahLst/>
            <a:cxnLst>
              <a:cxn ang="0">
                <a:pos x="connsiteX0" y="connsiteY0"/>
              </a:cxn>
              <a:cxn ang="0">
                <a:pos x="connsiteX1" y="connsiteY1"/>
              </a:cxn>
              <a:cxn ang="0">
                <a:pos x="connsiteX2" y="connsiteY2"/>
              </a:cxn>
              <a:cxn ang="0">
                <a:pos x="connsiteX3" y="connsiteY3"/>
              </a:cxn>
            </a:cxnLst>
            <a:rect l="l" t="t" r="r" b="b"/>
            <a:pathLst>
              <a:path w="336" h="11423">
                <a:moveTo>
                  <a:pt x="336" y="17"/>
                </a:moveTo>
                <a:cubicBezTo>
                  <a:pt x="224" y="-537"/>
                  <a:pt x="112" y="11959"/>
                  <a:pt x="0" y="11405"/>
                </a:cubicBezTo>
                <a:lnTo>
                  <a:pt x="0" y="1813"/>
                </a:lnTo>
                <a:cubicBezTo>
                  <a:pt x="112" y="1215"/>
                  <a:pt x="224" y="616"/>
                  <a:pt x="336" y="17"/>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pic>
        <p:nvPicPr>
          <p:cNvPr id="21" name="Afbeelding 20">
            <a:extLst>
              <a:ext uri="{FF2B5EF4-FFF2-40B4-BE49-F238E27FC236}">
                <a16:creationId xmlns:a16="http://schemas.microsoft.com/office/drawing/2014/main" id="{6E227437-A013-CBB6-6747-61BDE44092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09082" y="-34606"/>
            <a:ext cx="1061297" cy="761365"/>
          </a:xfrm>
          <a:prstGeom prst="rect">
            <a:avLst/>
          </a:prstGeom>
        </p:spPr>
      </p:pic>
      <p:sp>
        <p:nvSpPr>
          <p:cNvPr id="22" name="Tijdelijke aanduiding voor tekst 8">
            <a:extLst>
              <a:ext uri="{FF2B5EF4-FFF2-40B4-BE49-F238E27FC236}">
                <a16:creationId xmlns:a16="http://schemas.microsoft.com/office/drawing/2014/main" id="{BDC4E7ED-31F3-61E1-1B3D-24E2520E6F47}"/>
              </a:ext>
            </a:extLst>
          </p:cNvPr>
          <p:cNvSpPr>
            <a:spLocks noGrp="1"/>
          </p:cNvSpPr>
          <p:nvPr>
            <p:ph type="body" sz="quarter" idx="13" hasCustomPrompt="1"/>
          </p:nvPr>
        </p:nvSpPr>
        <p:spPr>
          <a:xfrm>
            <a:off x="695326" y="3650599"/>
            <a:ext cx="9721850" cy="2515251"/>
          </a:xfrm>
        </p:spPr>
        <p:txBody>
          <a:bodyPr/>
          <a:lstStyle/>
          <a:p>
            <a:pPr lvl="0"/>
            <a:r>
              <a:rPr lang="nl-NL" err="1"/>
              <a:t>Bullet</a:t>
            </a:r>
            <a:endParaRPr lang="nl-NL"/>
          </a:p>
          <a:p>
            <a:pPr lvl="1"/>
            <a:r>
              <a:rPr lang="nl-NL"/>
              <a:t>Sub-</a:t>
            </a:r>
            <a:r>
              <a:rPr lang="nl-NL" err="1"/>
              <a:t>bullet</a:t>
            </a:r>
            <a:r>
              <a:rPr lang="nl-NL"/>
              <a:t> #1</a:t>
            </a:r>
          </a:p>
          <a:p>
            <a:pPr lvl="2"/>
            <a:r>
              <a:rPr lang="nl-NL"/>
              <a:t>Sub-</a:t>
            </a:r>
            <a:r>
              <a:rPr lang="nl-NL" err="1"/>
              <a:t>bullet</a:t>
            </a:r>
            <a:r>
              <a:rPr lang="nl-NL"/>
              <a:t> #2</a:t>
            </a:r>
          </a:p>
          <a:p>
            <a:pPr lvl="3"/>
            <a:r>
              <a:rPr lang="nl-NL"/>
              <a:t>Leestekst</a:t>
            </a:r>
          </a:p>
          <a:p>
            <a:pPr lvl="4"/>
            <a:r>
              <a:rPr lang="nl-NL"/>
              <a:t>Subtitel</a:t>
            </a:r>
          </a:p>
          <a:p>
            <a:pPr lvl="5"/>
            <a:r>
              <a:rPr lang="nl-NL"/>
              <a:t>Alt. Subtitel</a:t>
            </a:r>
          </a:p>
          <a:p>
            <a:pPr lvl="6"/>
            <a:r>
              <a:rPr lang="nl-NL"/>
              <a:t>Numerieke </a:t>
            </a:r>
            <a:r>
              <a:rPr lang="nl-NL" err="1"/>
              <a:t>bullet</a:t>
            </a:r>
            <a:endParaRPr lang="nl-NL"/>
          </a:p>
          <a:p>
            <a:pPr lvl="7"/>
            <a:r>
              <a:rPr lang="nl-NL"/>
              <a:t>Alfabetische </a:t>
            </a:r>
            <a:r>
              <a:rPr lang="nl-NL" err="1"/>
              <a:t>bullet</a:t>
            </a:r>
            <a:endParaRPr lang="nl-NL"/>
          </a:p>
          <a:p>
            <a:pPr lvl="8"/>
            <a:r>
              <a:rPr lang="nl-NL"/>
              <a:t>Bron</a:t>
            </a:r>
          </a:p>
        </p:txBody>
      </p:sp>
      <p:sp>
        <p:nvSpPr>
          <p:cNvPr id="5" name="Tijdelijke aanduiding voor voettekst 4">
            <a:extLst>
              <a:ext uri="{FF2B5EF4-FFF2-40B4-BE49-F238E27FC236}">
                <a16:creationId xmlns:a16="http://schemas.microsoft.com/office/drawing/2014/main" id="{1359BF91-AC1D-E368-5A51-2AB2EB94C139}"/>
              </a:ext>
            </a:extLst>
          </p:cNvPr>
          <p:cNvSpPr>
            <a:spLocks noGrp="1"/>
          </p:cNvSpPr>
          <p:nvPr>
            <p:ph type="ftr" sz="quarter" idx="11"/>
          </p:nvPr>
        </p:nvSpPr>
        <p:spPr/>
        <p:txBody>
          <a:bodyPr/>
          <a:lstStyle/>
          <a:p>
            <a:r>
              <a:rPr lang="nl-NL"/>
              <a:t>Trimbos-instituut</a:t>
            </a:r>
          </a:p>
        </p:txBody>
      </p:sp>
      <p:grpSp>
        <p:nvGrpSpPr>
          <p:cNvPr id="11" name="INSTRUCTIE">
            <a:extLst>
              <a:ext uri="{FF2B5EF4-FFF2-40B4-BE49-F238E27FC236}">
                <a16:creationId xmlns:a16="http://schemas.microsoft.com/office/drawing/2014/main" id="{EABCB924-F2B8-8AB0-B464-F130DAD6A504}"/>
              </a:ext>
            </a:extLst>
          </p:cNvPr>
          <p:cNvGrpSpPr/>
          <p:nvPr userDrawn="1"/>
        </p:nvGrpSpPr>
        <p:grpSpPr>
          <a:xfrm>
            <a:off x="12377595" y="0"/>
            <a:ext cx="3693386" cy="6857760"/>
            <a:chOff x="-3786437" y="0"/>
            <a:chExt cx="3693386" cy="6857760"/>
          </a:xfrm>
        </p:grpSpPr>
        <p:sp>
          <p:nvSpPr>
            <p:cNvPr id="12" name="Rechthoek 11">
              <a:extLst>
                <a:ext uri="{FF2B5EF4-FFF2-40B4-BE49-F238E27FC236}">
                  <a16:creationId xmlns:a16="http://schemas.microsoft.com/office/drawing/2014/main" id="{9428797B-2702-13FB-C22A-BC6267D494E2}"/>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14" name="INSTRUCTIE">
              <a:extLst>
                <a:ext uri="{FF2B5EF4-FFF2-40B4-BE49-F238E27FC236}">
                  <a16:creationId xmlns:a16="http://schemas.microsoft.com/office/drawing/2014/main" id="{C913698E-655F-FE8D-22DD-197F0D2BCD81}"/>
                </a:ext>
              </a:extLst>
            </p:cNvPr>
            <p:cNvGrpSpPr/>
            <p:nvPr userDrawn="1"/>
          </p:nvGrpSpPr>
          <p:grpSpPr>
            <a:xfrm>
              <a:off x="-3786165" y="0"/>
              <a:ext cx="3693114" cy="6177730"/>
              <a:chOff x="-3786165" y="0"/>
              <a:chExt cx="3693114" cy="6177730"/>
            </a:xfrm>
          </p:grpSpPr>
          <p:sp>
            <p:nvSpPr>
              <p:cNvPr id="15" name="Rechthoek 14">
                <a:extLst>
                  <a:ext uri="{FF2B5EF4-FFF2-40B4-BE49-F238E27FC236}">
                    <a16:creationId xmlns:a16="http://schemas.microsoft.com/office/drawing/2014/main" id="{AA60832D-3BE0-BE79-207C-F7826CE0C405}"/>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invoegen/opmaken</a:t>
                </a:r>
              </a:p>
            </p:txBody>
          </p:sp>
          <p:sp>
            <p:nvSpPr>
              <p:cNvPr id="16" name="Ovaal 15">
                <a:extLst>
                  <a:ext uri="{FF2B5EF4-FFF2-40B4-BE49-F238E27FC236}">
                    <a16:creationId xmlns:a16="http://schemas.microsoft.com/office/drawing/2014/main" id="{BA5A6011-731B-B651-977D-A3C8D1F078DD}"/>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8" name="Rechthoek 17">
                <a:extLst>
                  <a:ext uri="{FF2B5EF4-FFF2-40B4-BE49-F238E27FC236}">
                    <a16:creationId xmlns:a16="http://schemas.microsoft.com/office/drawing/2014/main" id="{913FE14E-4C5E-7BD3-B96C-72FFC21E78B3}"/>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3" name="Groep 22">
                <a:extLst>
                  <a:ext uri="{FF2B5EF4-FFF2-40B4-BE49-F238E27FC236}">
                    <a16:creationId xmlns:a16="http://schemas.microsoft.com/office/drawing/2014/main" id="{38F0BC32-3242-88CE-36DD-DECBCFEC2AF2}"/>
                  </a:ext>
                </a:extLst>
              </p:cNvPr>
              <p:cNvGrpSpPr/>
              <p:nvPr userDrawn="1"/>
            </p:nvGrpSpPr>
            <p:grpSpPr>
              <a:xfrm>
                <a:off x="-3316179" y="1231351"/>
                <a:ext cx="294789" cy="318834"/>
                <a:chOff x="14466489" y="1001522"/>
                <a:chExt cx="290627" cy="314333"/>
              </a:xfrm>
            </p:grpSpPr>
            <p:sp>
              <p:nvSpPr>
                <p:cNvPr id="77" name="Rechthoek 76">
                  <a:extLst>
                    <a:ext uri="{FF2B5EF4-FFF2-40B4-BE49-F238E27FC236}">
                      <a16:creationId xmlns:a16="http://schemas.microsoft.com/office/drawing/2014/main" id="{59DB074D-DFCD-55DA-74F3-A102CA52593C}"/>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78" name="Ovaal 77">
                  <a:extLst>
                    <a:ext uri="{FF2B5EF4-FFF2-40B4-BE49-F238E27FC236}">
                      <a16:creationId xmlns:a16="http://schemas.microsoft.com/office/drawing/2014/main" id="{31BA60C4-B635-7736-FDDE-095555146A8D}"/>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79" name="Vrije vorm: vorm 245">
                  <a:extLst>
                    <a:ext uri="{FF2B5EF4-FFF2-40B4-BE49-F238E27FC236}">
                      <a16:creationId xmlns:a16="http://schemas.microsoft.com/office/drawing/2014/main" id="{96D7FACC-5DAB-41C0-A995-9A8F86FDF59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80" name="Rechthoek: afgeronde hoeken 246">
                  <a:extLst>
                    <a:ext uri="{FF2B5EF4-FFF2-40B4-BE49-F238E27FC236}">
                      <a16:creationId xmlns:a16="http://schemas.microsoft.com/office/drawing/2014/main" id="{318771BB-1509-3B5D-AB11-174FF8BAF9B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81" name="Rechte verbindingslijn 80">
                  <a:extLst>
                    <a:ext uri="{FF2B5EF4-FFF2-40B4-BE49-F238E27FC236}">
                      <a16:creationId xmlns:a16="http://schemas.microsoft.com/office/drawing/2014/main" id="{91BD6AF5-C6CC-F56A-BE1B-6B9EF59C3F40}"/>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82" name="Rechte verbindingslijn 81">
                  <a:extLst>
                    <a:ext uri="{FF2B5EF4-FFF2-40B4-BE49-F238E27FC236}">
                      <a16:creationId xmlns:a16="http://schemas.microsoft.com/office/drawing/2014/main" id="{C2873C9C-4222-215A-D5B0-70C74EE335F9}"/>
                    </a:ext>
                  </a:extLst>
                </p:cNvPr>
                <p:cNvCxnSpPr>
                  <a:cxnSpLocks/>
                  <a:stCxn id="80"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4" name="Ovaal 23">
                <a:extLst>
                  <a:ext uri="{FF2B5EF4-FFF2-40B4-BE49-F238E27FC236}">
                    <a16:creationId xmlns:a16="http://schemas.microsoft.com/office/drawing/2014/main" id="{84B3314C-126F-4CF6-59A7-AF6C7B802A26}"/>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5" name="Rechthoek 24">
                <a:extLst>
                  <a:ext uri="{FF2B5EF4-FFF2-40B4-BE49-F238E27FC236}">
                    <a16:creationId xmlns:a16="http://schemas.microsoft.com/office/drawing/2014/main" id="{FF20A58F-F93D-8D22-A3D3-08D7A9815707}"/>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6" name="Groep 25">
                <a:extLst>
                  <a:ext uri="{FF2B5EF4-FFF2-40B4-BE49-F238E27FC236}">
                    <a16:creationId xmlns:a16="http://schemas.microsoft.com/office/drawing/2014/main" id="{58E6933D-23ED-C616-CE95-A0BCA2D786A4}"/>
                  </a:ext>
                </a:extLst>
              </p:cNvPr>
              <p:cNvGrpSpPr/>
              <p:nvPr userDrawn="1"/>
            </p:nvGrpSpPr>
            <p:grpSpPr>
              <a:xfrm>
                <a:off x="-3311319" y="2164285"/>
                <a:ext cx="825500" cy="209550"/>
                <a:chOff x="13504624" y="2482850"/>
                <a:chExt cx="825500" cy="209550"/>
              </a:xfrm>
            </p:grpSpPr>
            <p:sp>
              <p:nvSpPr>
                <p:cNvPr id="74" name="Rechthoek 73">
                  <a:extLst>
                    <a:ext uri="{FF2B5EF4-FFF2-40B4-BE49-F238E27FC236}">
                      <a16:creationId xmlns:a16="http://schemas.microsoft.com/office/drawing/2014/main" id="{1B4AA51E-3B53-C107-ABF2-C8FD7DB69DF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75" name="Rechte verbindingslijn 74">
                  <a:extLst>
                    <a:ext uri="{FF2B5EF4-FFF2-40B4-BE49-F238E27FC236}">
                      <a16:creationId xmlns:a16="http://schemas.microsoft.com/office/drawing/2014/main" id="{9C9B2FC9-8B9F-2087-F6E6-DC3DF6A598EF}"/>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76" name="Gelijkbenige driehoek 242">
                  <a:extLst>
                    <a:ext uri="{FF2B5EF4-FFF2-40B4-BE49-F238E27FC236}">
                      <a16:creationId xmlns:a16="http://schemas.microsoft.com/office/drawing/2014/main" id="{8E1EC7A6-E87B-7532-3282-83A2267B186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27" name="Ovaal 26">
                <a:extLst>
                  <a:ext uri="{FF2B5EF4-FFF2-40B4-BE49-F238E27FC236}">
                    <a16:creationId xmlns:a16="http://schemas.microsoft.com/office/drawing/2014/main" id="{36320A89-2C04-5DC8-86F1-406CCBB62C75}"/>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8" name="Rechthoek 27">
                <a:extLst>
                  <a:ext uri="{FF2B5EF4-FFF2-40B4-BE49-F238E27FC236}">
                    <a16:creationId xmlns:a16="http://schemas.microsoft.com/office/drawing/2014/main" id="{B9C1549F-BF94-096B-01D8-66FAF67ED2CC}"/>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9" name="ICOON_info">
                <a:extLst>
                  <a:ext uri="{FF2B5EF4-FFF2-40B4-BE49-F238E27FC236}">
                    <a16:creationId xmlns:a16="http://schemas.microsoft.com/office/drawing/2014/main" id="{51F86427-97C7-1982-4CCB-F24FCCF4C9CC}"/>
                  </a:ext>
                </a:extLst>
              </p:cNvPr>
              <p:cNvGrpSpPr/>
              <p:nvPr userDrawn="1"/>
            </p:nvGrpSpPr>
            <p:grpSpPr>
              <a:xfrm>
                <a:off x="-376736" y="5894045"/>
                <a:ext cx="283685" cy="283685"/>
                <a:chOff x="-510741" y="5913713"/>
                <a:chExt cx="267555" cy="267555"/>
              </a:xfrm>
            </p:grpSpPr>
            <p:sp>
              <p:nvSpPr>
                <p:cNvPr id="72" name="Ovaal 71">
                  <a:extLst>
                    <a:ext uri="{FF2B5EF4-FFF2-40B4-BE49-F238E27FC236}">
                      <a16:creationId xmlns:a16="http://schemas.microsoft.com/office/drawing/2014/main" id="{6CEC184C-F6AD-BE5A-7122-8FE315E27B0A}"/>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73" name="Graphic 163" descr="Informatie">
                  <a:extLst>
                    <a:ext uri="{FF2B5EF4-FFF2-40B4-BE49-F238E27FC236}">
                      <a16:creationId xmlns:a16="http://schemas.microsoft.com/office/drawing/2014/main" id="{82B5AE12-C1E8-93A7-CBC1-97DB55260B5E}"/>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sp>
            <p:nvSpPr>
              <p:cNvPr id="30" name="Ovaal 29">
                <a:extLst>
                  <a:ext uri="{FF2B5EF4-FFF2-40B4-BE49-F238E27FC236}">
                    <a16:creationId xmlns:a16="http://schemas.microsoft.com/office/drawing/2014/main" id="{7571C1BB-DDDA-471D-A2EE-F1D0C5AC101E}"/>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31" name="Rechthoek 30">
                <a:extLst>
                  <a:ext uri="{FF2B5EF4-FFF2-40B4-BE49-F238E27FC236}">
                    <a16:creationId xmlns:a16="http://schemas.microsoft.com/office/drawing/2014/main" id="{CCE01D5E-939E-8E9F-0B9B-7AE3D31DCF7F}"/>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32" name="Groep 31">
                <a:extLst>
                  <a:ext uri="{FF2B5EF4-FFF2-40B4-BE49-F238E27FC236}">
                    <a16:creationId xmlns:a16="http://schemas.microsoft.com/office/drawing/2014/main" id="{6CA2EAAD-8BB6-CF69-BE53-75AA93725F19}"/>
                  </a:ext>
                </a:extLst>
              </p:cNvPr>
              <p:cNvGrpSpPr/>
              <p:nvPr userDrawn="1"/>
            </p:nvGrpSpPr>
            <p:grpSpPr>
              <a:xfrm>
                <a:off x="-3408294" y="5236167"/>
                <a:ext cx="622283" cy="612919"/>
                <a:chOff x="12617641" y="3403239"/>
                <a:chExt cx="752963" cy="741634"/>
              </a:xfrm>
            </p:grpSpPr>
            <p:grpSp>
              <p:nvGrpSpPr>
                <p:cNvPr id="56" name="Groep 55">
                  <a:extLst>
                    <a:ext uri="{FF2B5EF4-FFF2-40B4-BE49-F238E27FC236}">
                      <a16:creationId xmlns:a16="http://schemas.microsoft.com/office/drawing/2014/main" id="{4979F6BF-1090-8129-D9B8-5698A2465270}"/>
                    </a:ext>
                  </a:extLst>
                </p:cNvPr>
                <p:cNvGrpSpPr/>
                <p:nvPr userDrawn="1"/>
              </p:nvGrpSpPr>
              <p:grpSpPr>
                <a:xfrm>
                  <a:off x="12771550" y="3403239"/>
                  <a:ext cx="467156" cy="448491"/>
                  <a:chOff x="12782177" y="3403239"/>
                  <a:chExt cx="467156" cy="448491"/>
                </a:xfrm>
              </p:grpSpPr>
              <p:grpSp>
                <p:nvGrpSpPr>
                  <p:cNvPr id="59" name="Groep 58">
                    <a:extLst>
                      <a:ext uri="{FF2B5EF4-FFF2-40B4-BE49-F238E27FC236}">
                        <a16:creationId xmlns:a16="http://schemas.microsoft.com/office/drawing/2014/main" id="{EACD5DCD-E627-1269-0859-65FAF6784CA1}"/>
                      </a:ext>
                    </a:extLst>
                  </p:cNvPr>
                  <p:cNvGrpSpPr/>
                  <p:nvPr userDrawn="1"/>
                </p:nvGrpSpPr>
                <p:grpSpPr>
                  <a:xfrm>
                    <a:off x="12782177" y="3403239"/>
                    <a:ext cx="412972" cy="396132"/>
                    <a:chOff x="13554906" y="3320109"/>
                    <a:chExt cx="443912" cy="425811"/>
                  </a:xfrm>
                </p:grpSpPr>
                <p:grpSp>
                  <p:nvGrpSpPr>
                    <p:cNvPr id="66" name="Groep 65">
                      <a:extLst>
                        <a:ext uri="{FF2B5EF4-FFF2-40B4-BE49-F238E27FC236}">
                          <a16:creationId xmlns:a16="http://schemas.microsoft.com/office/drawing/2014/main" id="{DAB77063-5756-141E-D5B3-7E7FE3C96A7E}"/>
                        </a:ext>
                      </a:extLst>
                    </p:cNvPr>
                    <p:cNvGrpSpPr/>
                    <p:nvPr userDrawn="1"/>
                  </p:nvGrpSpPr>
                  <p:grpSpPr>
                    <a:xfrm>
                      <a:off x="13554906" y="3320109"/>
                      <a:ext cx="443912" cy="425811"/>
                      <a:chOff x="12909684" y="1276143"/>
                      <a:chExt cx="443912" cy="425811"/>
                    </a:xfrm>
                  </p:grpSpPr>
                  <p:sp>
                    <p:nvSpPr>
                      <p:cNvPr id="69" name="Rechthoek 68">
                        <a:extLst>
                          <a:ext uri="{FF2B5EF4-FFF2-40B4-BE49-F238E27FC236}">
                            <a16:creationId xmlns:a16="http://schemas.microsoft.com/office/drawing/2014/main" id="{E447C8F8-2D2A-A170-41F1-29B39961E279}"/>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70" name="Rechthoek 69">
                        <a:extLst>
                          <a:ext uri="{FF2B5EF4-FFF2-40B4-BE49-F238E27FC236}">
                            <a16:creationId xmlns:a16="http://schemas.microsoft.com/office/drawing/2014/main" id="{615417FE-0BE6-E341-511D-ED67141087A0}"/>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71" name="Ovaal 70">
                        <a:extLst>
                          <a:ext uri="{FF2B5EF4-FFF2-40B4-BE49-F238E27FC236}">
                            <a16:creationId xmlns:a16="http://schemas.microsoft.com/office/drawing/2014/main" id="{F1E3A395-3E2D-0E18-999F-9971B4A27FE4}"/>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67" name="Afbeelding 66">
                      <a:extLst>
                        <a:ext uri="{FF2B5EF4-FFF2-40B4-BE49-F238E27FC236}">
                          <a16:creationId xmlns:a16="http://schemas.microsoft.com/office/drawing/2014/main" id="{81B3D00C-5E77-89BD-2F8D-0BE7EB69996D}"/>
                        </a:ext>
                      </a:extLst>
                    </p:cNvPr>
                    <p:cNvPicPr>
                      <a:picLocks noChangeAspect="1"/>
                    </p:cNvPicPr>
                    <p:nvPr userDrawn="1"/>
                  </p:nvPicPr>
                  <p:blipFill>
                    <a:blip r:embed="rId3" cstate="screen">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68" name="Afbeelding 67">
                      <a:extLst>
                        <a:ext uri="{FF2B5EF4-FFF2-40B4-BE49-F238E27FC236}">
                          <a16:creationId xmlns:a16="http://schemas.microsoft.com/office/drawing/2014/main" id="{A37374D6-73EB-578C-8970-1C5C481FA597}"/>
                        </a:ext>
                      </a:extLst>
                    </p:cNvPr>
                    <p:cNvPicPr>
                      <a:picLocks noChangeAspect="1"/>
                    </p:cNvPicPr>
                    <p:nvPr userDrawn="1"/>
                  </p:nvPicPr>
                  <p:blipFill>
                    <a:blip r:embed="rId3" cstate="screen">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60" name="Groep 59">
                    <a:extLst>
                      <a:ext uri="{FF2B5EF4-FFF2-40B4-BE49-F238E27FC236}">
                        <a16:creationId xmlns:a16="http://schemas.microsoft.com/office/drawing/2014/main" id="{5CA8FFEE-5B75-9012-ED7C-D50912F5FDA2}"/>
                      </a:ext>
                    </a:extLst>
                  </p:cNvPr>
                  <p:cNvGrpSpPr/>
                  <p:nvPr userDrawn="1"/>
                </p:nvGrpSpPr>
                <p:grpSpPr>
                  <a:xfrm>
                    <a:off x="13103513" y="3705268"/>
                    <a:ext cx="145820" cy="146462"/>
                    <a:chOff x="13096169" y="3602278"/>
                    <a:chExt cx="145820" cy="146462"/>
                  </a:xfrm>
                </p:grpSpPr>
                <p:sp>
                  <p:nvSpPr>
                    <p:cNvPr id="64" name="Rechthoek 63">
                      <a:extLst>
                        <a:ext uri="{FF2B5EF4-FFF2-40B4-BE49-F238E27FC236}">
                          <a16:creationId xmlns:a16="http://schemas.microsoft.com/office/drawing/2014/main" id="{BC083637-1054-E474-08D9-CBC7FF45C0C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5" name="Rechthoek 64">
                      <a:extLst>
                        <a:ext uri="{FF2B5EF4-FFF2-40B4-BE49-F238E27FC236}">
                          <a16:creationId xmlns:a16="http://schemas.microsoft.com/office/drawing/2014/main" id="{D93C97A1-8863-D8C0-0F6E-2A245322EA9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61" name="Groep 60">
                    <a:extLst>
                      <a:ext uri="{FF2B5EF4-FFF2-40B4-BE49-F238E27FC236}">
                        <a16:creationId xmlns:a16="http://schemas.microsoft.com/office/drawing/2014/main" id="{69B06396-80FC-E7B2-ACA9-B493CBACF818}"/>
                      </a:ext>
                    </a:extLst>
                  </p:cNvPr>
                  <p:cNvGrpSpPr/>
                  <p:nvPr userDrawn="1"/>
                </p:nvGrpSpPr>
                <p:grpSpPr>
                  <a:xfrm rot="10800000">
                    <a:off x="13061402" y="3665637"/>
                    <a:ext cx="145820" cy="146462"/>
                    <a:chOff x="13096169" y="3602278"/>
                    <a:chExt cx="145820" cy="146462"/>
                  </a:xfrm>
                </p:grpSpPr>
                <p:sp>
                  <p:nvSpPr>
                    <p:cNvPr id="62" name="Rechthoek 61">
                      <a:extLst>
                        <a:ext uri="{FF2B5EF4-FFF2-40B4-BE49-F238E27FC236}">
                          <a16:creationId xmlns:a16="http://schemas.microsoft.com/office/drawing/2014/main" id="{99FAF9E6-C8EF-3958-66C8-523F656F02F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9BB3CAB7-4917-1459-2A58-647E251768B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57" name="Rechthoek 56">
                  <a:extLst>
                    <a:ext uri="{FF2B5EF4-FFF2-40B4-BE49-F238E27FC236}">
                      <a16:creationId xmlns:a16="http://schemas.microsoft.com/office/drawing/2014/main" id="{355242E8-07F6-EFC5-459D-9A976161030B}"/>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58" name="Gelijkbenige driehoek 224">
                  <a:extLst>
                    <a:ext uri="{FF2B5EF4-FFF2-40B4-BE49-F238E27FC236}">
                      <a16:creationId xmlns:a16="http://schemas.microsoft.com/office/drawing/2014/main" id="{A4E0C255-AC67-46F1-35C4-0958BE12F3FD}"/>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33" name="Rechthoek 32">
                <a:extLst>
                  <a:ext uri="{FF2B5EF4-FFF2-40B4-BE49-F238E27FC236}">
                    <a16:creationId xmlns:a16="http://schemas.microsoft.com/office/drawing/2014/main" id="{328B1BE6-A77A-D945-5F6B-652E02281F02}"/>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rgbClr val="211F26"/>
                  </a:solidFill>
                  <a:latin typeface="Calibri" panose="020F0502020204030204" pitchFamily="34" charset="0"/>
                  <a:cs typeface="Calibri" panose="020F0502020204030204" pitchFamily="34" charset="0"/>
                </a:endParaRPr>
              </a:p>
            </p:txBody>
          </p:sp>
          <p:grpSp>
            <p:nvGrpSpPr>
              <p:cNvPr id="34" name="Groep 33">
                <a:extLst>
                  <a:ext uri="{FF2B5EF4-FFF2-40B4-BE49-F238E27FC236}">
                    <a16:creationId xmlns:a16="http://schemas.microsoft.com/office/drawing/2014/main" id="{F2D973C5-6E0C-E270-6926-25E600F11326}"/>
                  </a:ext>
                </a:extLst>
              </p:cNvPr>
              <p:cNvGrpSpPr/>
              <p:nvPr userDrawn="1"/>
            </p:nvGrpSpPr>
            <p:grpSpPr>
              <a:xfrm>
                <a:off x="-2485819" y="3399207"/>
                <a:ext cx="1222990" cy="563933"/>
                <a:chOff x="-2485819" y="3399207"/>
                <a:chExt cx="1222990" cy="563933"/>
              </a:xfrm>
            </p:grpSpPr>
            <p:sp>
              <p:nvSpPr>
                <p:cNvPr id="35" name="Rechthoek 34">
                  <a:extLst>
                    <a:ext uri="{FF2B5EF4-FFF2-40B4-BE49-F238E27FC236}">
                      <a16:creationId xmlns:a16="http://schemas.microsoft.com/office/drawing/2014/main" id="{D70C9352-37F9-E5FF-0C47-04ADF91CB9B7}"/>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36" name="Rechthoek 35">
                  <a:extLst>
                    <a:ext uri="{FF2B5EF4-FFF2-40B4-BE49-F238E27FC236}">
                      <a16:creationId xmlns:a16="http://schemas.microsoft.com/office/drawing/2014/main" id="{32A3063F-BDEC-BCD1-AA34-F30A44B9C63D}"/>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37" name="Groep 36">
                  <a:extLst>
                    <a:ext uri="{FF2B5EF4-FFF2-40B4-BE49-F238E27FC236}">
                      <a16:creationId xmlns:a16="http://schemas.microsoft.com/office/drawing/2014/main" id="{58F9434A-DBAD-833D-64E4-B8F966C0EA0A}"/>
                    </a:ext>
                  </a:extLst>
                </p:cNvPr>
                <p:cNvGrpSpPr/>
                <p:nvPr userDrawn="1"/>
              </p:nvGrpSpPr>
              <p:grpSpPr>
                <a:xfrm>
                  <a:off x="-2403869" y="3460544"/>
                  <a:ext cx="155951" cy="131922"/>
                  <a:chOff x="12968836" y="3354170"/>
                  <a:chExt cx="404806" cy="342433"/>
                </a:xfrm>
              </p:grpSpPr>
              <p:sp>
                <p:nvSpPr>
                  <p:cNvPr id="50" name="Rechthoek: afgeronde hoeken 216">
                    <a:extLst>
                      <a:ext uri="{FF2B5EF4-FFF2-40B4-BE49-F238E27FC236}">
                        <a16:creationId xmlns:a16="http://schemas.microsoft.com/office/drawing/2014/main" id="{8C4BCE4D-C407-2ADF-A942-CFED917A6B26}"/>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51" name="Rechthoek 50">
                    <a:extLst>
                      <a:ext uri="{FF2B5EF4-FFF2-40B4-BE49-F238E27FC236}">
                        <a16:creationId xmlns:a16="http://schemas.microsoft.com/office/drawing/2014/main" id="{170C1378-F73D-7599-969C-806731A3BD16}"/>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2" name="Rechthoek 51">
                    <a:extLst>
                      <a:ext uri="{FF2B5EF4-FFF2-40B4-BE49-F238E27FC236}">
                        <a16:creationId xmlns:a16="http://schemas.microsoft.com/office/drawing/2014/main" id="{24C0150E-C1AC-13E1-3039-11CBABC3CB5D}"/>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3" name="Rechthoek 52">
                    <a:extLst>
                      <a:ext uri="{FF2B5EF4-FFF2-40B4-BE49-F238E27FC236}">
                        <a16:creationId xmlns:a16="http://schemas.microsoft.com/office/drawing/2014/main" id="{6050B540-DD47-CFC8-E462-4935FCA624B7}"/>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4" name="Rechthoek 53">
                    <a:extLst>
                      <a:ext uri="{FF2B5EF4-FFF2-40B4-BE49-F238E27FC236}">
                        <a16:creationId xmlns:a16="http://schemas.microsoft.com/office/drawing/2014/main" id="{D3C99117-1064-F8D6-931D-8A20ABA06B99}"/>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727984F6-A13B-9F73-E422-A046F49231DF}"/>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38" name="Groep 37">
                  <a:extLst>
                    <a:ext uri="{FF2B5EF4-FFF2-40B4-BE49-F238E27FC236}">
                      <a16:creationId xmlns:a16="http://schemas.microsoft.com/office/drawing/2014/main" id="{623BC204-7BF9-FE84-6696-29646819FA7A}"/>
                    </a:ext>
                  </a:extLst>
                </p:cNvPr>
                <p:cNvGrpSpPr/>
                <p:nvPr userDrawn="1"/>
              </p:nvGrpSpPr>
              <p:grpSpPr>
                <a:xfrm>
                  <a:off x="-2423424" y="3690208"/>
                  <a:ext cx="166739" cy="218963"/>
                  <a:chOff x="12940828" y="3950597"/>
                  <a:chExt cx="432813" cy="568367"/>
                </a:xfrm>
              </p:grpSpPr>
              <p:grpSp>
                <p:nvGrpSpPr>
                  <p:cNvPr id="42" name="Groep 41">
                    <a:extLst>
                      <a:ext uri="{FF2B5EF4-FFF2-40B4-BE49-F238E27FC236}">
                        <a16:creationId xmlns:a16="http://schemas.microsoft.com/office/drawing/2014/main" id="{CC23D911-C9A8-42F9-AB00-647DABF0CA50}"/>
                      </a:ext>
                    </a:extLst>
                  </p:cNvPr>
                  <p:cNvGrpSpPr/>
                  <p:nvPr userDrawn="1"/>
                </p:nvGrpSpPr>
                <p:grpSpPr>
                  <a:xfrm>
                    <a:off x="13000382" y="4006891"/>
                    <a:ext cx="373259" cy="315747"/>
                    <a:chOff x="12968836" y="3354170"/>
                    <a:chExt cx="404806" cy="342433"/>
                  </a:xfrm>
                </p:grpSpPr>
                <p:sp>
                  <p:nvSpPr>
                    <p:cNvPr id="44" name="Rechthoek: afgeronde hoeken 210">
                      <a:extLst>
                        <a:ext uri="{FF2B5EF4-FFF2-40B4-BE49-F238E27FC236}">
                          <a16:creationId xmlns:a16="http://schemas.microsoft.com/office/drawing/2014/main" id="{A9966734-AC7A-E130-AC85-348B49B68AD1}"/>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45" name="Rechthoek 44">
                      <a:extLst>
                        <a:ext uri="{FF2B5EF4-FFF2-40B4-BE49-F238E27FC236}">
                          <a16:creationId xmlns:a16="http://schemas.microsoft.com/office/drawing/2014/main" id="{599DFFA8-F0D0-736F-3A52-E24D14F0215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46" name="Rechthoek 45">
                      <a:extLst>
                        <a:ext uri="{FF2B5EF4-FFF2-40B4-BE49-F238E27FC236}">
                          <a16:creationId xmlns:a16="http://schemas.microsoft.com/office/drawing/2014/main" id="{5E3B5CB7-73C5-C84D-B821-12B393206998}"/>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47" name="Rechthoek 46">
                      <a:extLst>
                        <a:ext uri="{FF2B5EF4-FFF2-40B4-BE49-F238E27FC236}">
                          <a16:creationId xmlns:a16="http://schemas.microsoft.com/office/drawing/2014/main" id="{91D936D5-3106-0206-F336-C91FA7A3EC4F}"/>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48" name="Rechthoek 47">
                      <a:extLst>
                        <a:ext uri="{FF2B5EF4-FFF2-40B4-BE49-F238E27FC236}">
                          <a16:creationId xmlns:a16="http://schemas.microsoft.com/office/drawing/2014/main" id="{11A85CAA-5152-2548-89CA-DE6626F09EB5}"/>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49" name="Rechthoek 48">
                      <a:extLst>
                        <a:ext uri="{FF2B5EF4-FFF2-40B4-BE49-F238E27FC236}">
                          <a16:creationId xmlns:a16="http://schemas.microsoft.com/office/drawing/2014/main" id="{40109003-B5A0-CC16-A381-B7247501C820}"/>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43" name="Boog 42">
                    <a:extLst>
                      <a:ext uri="{FF2B5EF4-FFF2-40B4-BE49-F238E27FC236}">
                        <a16:creationId xmlns:a16="http://schemas.microsoft.com/office/drawing/2014/main" id="{B800FD91-DAEF-E2EA-64C2-1B2C935975FC}"/>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sp>
              <p:nvSpPr>
                <p:cNvPr id="39" name="Tekstvak 38">
                  <a:extLst>
                    <a:ext uri="{FF2B5EF4-FFF2-40B4-BE49-F238E27FC236}">
                      <a16:creationId xmlns:a16="http://schemas.microsoft.com/office/drawing/2014/main" id="{266860EC-0056-B18F-C384-F3685D33DCF4}"/>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Indeling</a:t>
                  </a:r>
                </a:p>
              </p:txBody>
            </p:sp>
            <p:sp>
              <p:nvSpPr>
                <p:cNvPr id="40" name="Tekstvak 39">
                  <a:extLst>
                    <a:ext uri="{FF2B5EF4-FFF2-40B4-BE49-F238E27FC236}">
                      <a16:creationId xmlns:a16="http://schemas.microsoft.com/office/drawing/2014/main" id="{6037CA65-3688-83FC-C29D-2B795979D4B9}"/>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Dia Herstellen</a:t>
                  </a:r>
                </a:p>
              </p:txBody>
            </p:sp>
            <p:sp>
              <p:nvSpPr>
                <p:cNvPr id="41" name="Vrije vorm: vorm 207">
                  <a:extLst>
                    <a:ext uri="{FF2B5EF4-FFF2-40B4-BE49-F238E27FC236}">
                      <a16:creationId xmlns:a16="http://schemas.microsoft.com/office/drawing/2014/main" id="{3986916A-F4EE-FC17-F526-8BB755B415E9}"/>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grpSp>
      </p:grpSp>
      <p:grpSp>
        <p:nvGrpSpPr>
          <p:cNvPr id="83" name="INSTRUCTIE">
            <a:extLst>
              <a:ext uri="{FF2B5EF4-FFF2-40B4-BE49-F238E27FC236}">
                <a16:creationId xmlns:a16="http://schemas.microsoft.com/office/drawing/2014/main" id="{4DB4BD8A-C3CD-F849-A797-FE9B4A8F2B57}"/>
              </a:ext>
            </a:extLst>
          </p:cNvPr>
          <p:cNvGrpSpPr/>
          <p:nvPr userDrawn="1"/>
        </p:nvGrpSpPr>
        <p:grpSpPr>
          <a:xfrm>
            <a:off x="12274716" y="-1461517"/>
            <a:ext cx="3695970" cy="1277747"/>
            <a:chOff x="-3889316" y="-1461517"/>
            <a:chExt cx="3695970" cy="1277747"/>
          </a:xfrm>
        </p:grpSpPr>
        <p:sp>
          <p:nvSpPr>
            <p:cNvPr id="84" name="Rechthoek 83">
              <a:extLst>
                <a:ext uri="{FF2B5EF4-FFF2-40B4-BE49-F238E27FC236}">
                  <a16:creationId xmlns:a16="http://schemas.microsoft.com/office/drawing/2014/main" id="{10103EF9-B4F4-21FC-DE00-10FA279AFEBD}"/>
                </a:ext>
              </a:extLst>
            </p:cNvPr>
            <p:cNvSpPr/>
            <p:nvPr userDrawn="1"/>
          </p:nvSpPr>
          <p:spPr>
            <a:xfrm>
              <a:off x="-3786437" y="-1461517"/>
              <a:ext cx="3593091" cy="127774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a:t>
              </a:r>
            </a:p>
          </p:txBody>
        </p:sp>
        <p:sp>
          <p:nvSpPr>
            <p:cNvPr id="85" name="Rechthoek 84">
              <a:extLst>
                <a:ext uri="{FF2B5EF4-FFF2-40B4-BE49-F238E27FC236}">
                  <a16:creationId xmlns:a16="http://schemas.microsoft.com/office/drawing/2014/main" id="{CB11938F-9B92-195C-FE02-DB2C00682AE5}"/>
                </a:ext>
              </a:extLst>
            </p:cNvPr>
            <p:cNvSpPr/>
            <p:nvPr userDrawn="1"/>
          </p:nvSpPr>
          <p:spPr>
            <a:xfrm>
              <a:off x="-3603859" y="-993610"/>
              <a:ext cx="3229126" cy="65743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het invoegkader van de afbeelding door op het lipje hiernaast te klikken.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‘Afbeeldingen’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selecteer de gewenste afbeelding 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86" name="Gelijkbenige driehoek 269">
              <a:extLst>
                <a:ext uri="{FF2B5EF4-FFF2-40B4-BE49-F238E27FC236}">
                  <a16:creationId xmlns:a16="http://schemas.microsoft.com/office/drawing/2014/main" id="{2CE05E89-F67F-4171-F5B0-A64AAAED161E}"/>
                </a:ext>
              </a:extLst>
            </p:cNvPr>
            <p:cNvSpPr/>
            <p:nvPr userDrawn="1"/>
          </p:nvSpPr>
          <p:spPr>
            <a:xfrm rot="16200000" flipH="1">
              <a:off x="-3925504" y="-351896"/>
              <a:ext cx="175255" cy="1028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grpSp>
        <p:nvGrpSpPr>
          <p:cNvPr id="87" name="INSTRUCTIE">
            <a:extLst>
              <a:ext uri="{FF2B5EF4-FFF2-40B4-BE49-F238E27FC236}">
                <a16:creationId xmlns:a16="http://schemas.microsoft.com/office/drawing/2014/main" id="{8A0FAE0F-CE5A-65BA-BC31-B925173FF9BD}"/>
              </a:ext>
            </a:extLst>
          </p:cNvPr>
          <p:cNvGrpSpPr/>
          <p:nvPr userDrawn="1"/>
        </p:nvGrpSpPr>
        <p:grpSpPr>
          <a:xfrm>
            <a:off x="-3786437" y="0"/>
            <a:ext cx="3693386" cy="5359349"/>
            <a:chOff x="-3786437" y="0"/>
            <a:chExt cx="3693386" cy="5359349"/>
          </a:xfrm>
        </p:grpSpPr>
        <p:sp>
          <p:nvSpPr>
            <p:cNvPr id="88" name="Rechthoek 87">
              <a:extLst>
                <a:ext uri="{FF2B5EF4-FFF2-40B4-BE49-F238E27FC236}">
                  <a16:creationId xmlns:a16="http://schemas.microsoft.com/office/drawing/2014/main" id="{657D9EF3-9A4B-4004-3628-A0AA36BC1E3F}"/>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Tekstniveaus kiezen</a:t>
              </a:r>
            </a:p>
          </p:txBody>
        </p:sp>
        <p:sp>
          <p:nvSpPr>
            <p:cNvPr id="89" name="Ovaal 88">
              <a:extLst>
                <a:ext uri="{FF2B5EF4-FFF2-40B4-BE49-F238E27FC236}">
                  <a16:creationId xmlns:a16="http://schemas.microsoft.com/office/drawing/2014/main" id="{E9D9EE78-D40E-A70D-457A-641DBABC2A92}"/>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0" name="Rechthoek 89">
              <a:extLst>
                <a:ext uri="{FF2B5EF4-FFF2-40B4-BE49-F238E27FC236}">
                  <a16:creationId xmlns:a16="http://schemas.microsoft.com/office/drawing/2014/main" id="{1ECF9100-0374-6E2B-14C8-EE08F53DF60B}"/>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bg2"/>
                </a:buClr>
                <a:buSzTx/>
                <a:buFont typeface="Wingdings" pitchFamily="2" charset="2"/>
                <a:buChar char="§"/>
                <a:tabLst/>
                <a:defRPr/>
              </a:pP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91" name="Ovaal 90">
              <a:extLst>
                <a:ext uri="{FF2B5EF4-FFF2-40B4-BE49-F238E27FC236}">
                  <a16:creationId xmlns:a16="http://schemas.microsoft.com/office/drawing/2014/main" id="{A8BEC77F-2E5E-1D30-56DB-B43A940B14DB}"/>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92" name="Rechthoek 91">
              <a:extLst>
                <a:ext uri="{FF2B5EF4-FFF2-40B4-BE49-F238E27FC236}">
                  <a16:creationId xmlns:a16="http://schemas.microsoft.com/office/drawing/2014/main" id="{BC90878A-40CA-C082-A2E6-072E4A27B6FF}"/>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93" name="Rechthoek 92">
              <a:extLst>
                <a:ext uri="{FF2B5EF4-FFF2-40B4-BE49-F238E27FC236}">
                  <a16:creationId xmlns:a16="http://schemas.microsoft.com/office/drawing/2014/main" id="{4429098B-6715-AAC9-4D1B-11F3825275EB}"/>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tx2"/>
                </a:buClr>
                <a:buSzTx/>
                <a:buFont typeface="Wingdings" pitchFamily="2" charset="2"/>
                <a:buChar char="§"/>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Sub-</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 #1</a:t>
              </a:r>
            </a:p>
          </p:txBody>
        </p:sp>
        <p:sp>
          <p:nvSpPr>
            <p:cNvPr id="94" name="Ovaal 93">
              <a:extLst>
                <a:ext uri="{FF2B5EF4-FFF2-40B4-BE49-F238E27FC236}">
                  <a16:creationId xmlns:a16="http://schemas.microsoft.com/office/drawing/2014/main" id="{5F399FFF-2A82-9D55-07BC-E073FB691884}"/>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5" name="Rechthoek 94">
              <a:extLst>
                <a:ext uri="{FF2B5EF4-FFF2-40B4-BE49-F238E27FC236}">
                  <a16:creationId xmlns:a16="http://schemas.microsoft.com/office/drawing/2014/main" id="{C66D8059-29B8-5F81-46EA-ECB3407ECDAD}"/>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539750" marR="0" lvl="0" indent="-177800" defTabSz="914400" eaLnBrk="1" fontAlgn="auto" latinLnBrk="0" hangingPunct="1">
                <a:lnSpc>
                  <a:spcPct val="100000"/>
                </a:lnSpc>
                <a:spcBef>
                  <a:spcPts val="600"/>
                </a:spcBef>
                <a:spcAft>
                  <a:spcPts val="600"/>
                </a:spcAft>
                <a:buClr>
                  <a:schemeClr val="bg2"/>
                </a:buClr>
                <a:buSzTx/>
                <a:buFont typeface="Calibri" panose="020F0502020204030204" pitchFamily="34" charset="0"/>
                <a:buChar char="–"/>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Sub-</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 #2</a:t>
              </a:r>
            </a:p>
          </p:txBody>
        </p:sp>
        <p:sp>
          <p:nvSpPr>
            <p:cNvPr id="96" name="Ovaal 95">
              <a:extLst>
                <a:ext uri="{FF2B5EF4-FFF2-40B4-BE49-F238E27FC236}">
                  <a16:creationId xmlns:a16="http://schemas.microsoft.com/office/drawing/2014/main" id="{A7CEA63A-EC00-91AD-5F39-FC4C2FD4B0C4}"/>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97" name="Rechthoek 96">
              <a:extLst>
                <a:ext uri="{FF2B5EF4-FFF2-40B4-BE49-F238E27FC236}">
                  <a16:creationId xmlns:a16="http://schemas.microsoft.com/office/drawing/2014/main" id="{7CF33E84-AC0E-A82B-F304-1F4C733C8C1E}"/>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Leestekst</a:t>
              </a:r>
            </a:p>
          </p:txBody>
        </p:sp>
        <p:sp>
          <p:nvSpPr>
            <p:cNvPr id="98" name="Ovaal 97">
              <a:extLst>
                <a:ext uri="{FF2B5EF4-FFF2-40B4-BE49-F238E27FC236}">
                  <a16:creationId xmlns:a16="http://schemas.microsoft.com/office/drawing/2014/main" id="{798229CC-0178-1B84-04EA-0D1BDD7C993B}"/>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99" name="Rechthoek 98">
              <a:extLst>
                <a:ext uri="{FF2B5EF4-FFF2-40B4-BE49-F238E27FC236}">
                  <a16:creationId xmlns:a16="http://schemas.microsoft.com/office/drawing/2014/main" id="{FC5DDDD9-A808-24A1-2D7E-5F3E827DC056}"/>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600" b="1" i="0" u="none" strike="noStrike" kern="0" cap="none" spc="0" normalizeH="0" baseline="0" noProof="0">
                  <a:ln>
                    <a:noFill/>
                  </a:ln>
                  <a:solidFill>
                    <a:schemeClr val="tx1"/>
                  </a:solidFill>
                  <a:effectLst/>
                  <a:uLnTx/>
                  <a:uFillTx/>
                  <a:latin typeface="+mn-lt"/>
                  <a:cs typeface="Calibri" panose="020F0502020204030204" pitchFamily="34" charset="0"/>
                </a:rPr>
                <a:t>Subtitel</a:t>
              </a:r>
            </a:p>
          </p:txBody>
        </p:sp>
        <p:sp>
          <p:nvSpPr>
            <p:cNvPr id="100" name="Ovaal 99">
              <a:extLst>
                <a:ext uri="{FF2B5EF4-FFF2-40B4-BE49-F238E27FC236}">
                  <a16:creationId xmlns:a16="http://schemas.microsoft.com/office/drawing/2014/main" id="{8045DC09-10A9-A27D-8149-B766AD02CF53}"/>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01" name="Rechthoek 100">
              <a:extLst>
                <a:ext uri="{FF2B5EF4-FFF2-40B4-BE49-F238E27FC236}">
                  <a16:creationId xmlns:a16="http://schemas.microsoft.com/office/drawing/2014/main" id="{FDA80AB2-E3EF-9538-A3B5-6F9A577DDF30}"/>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chemeClr val="bg2"/>
                </a:buClr>
                <a:buSzTx/>
                <a:buFont typeface="+mj-lt"/>
                <a:buAutoNum type="arabicPeriod"/>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Numerieke </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102" name="Ovaal 101">
              <a:extLst>
                <a:ext uri="{FF2B5EF4-FFF2-40B4-BE49-F238E27FC236}">
                  <a16:creationId xmlns:a16="http://schemas.microsoft.com/office/drawing/2014/main" id="{2738EA4D-274B-5379-232D-54959D430C99}"/>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03" name="Rechthoek 102">
              <a:extLst>
                <a:ext uri="{FF2B5EF4-FFF2-40B4-BE49-F238E27FC236}">
                  <a16:creationId xmlns:a16="http://schemas.microsoft.com/office/drawing/2014/main" id="{354803E0-23F0-BCCB-BAAF-48348B81CFDB}"/>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546100" marR="0" lvl="0" indent="-273050" defTabSz="914400" eaLnBrk="1" fontAlgn="auto" latinLnBrk="0" hangingPunct="1">
                <a:lnSpc>
                  <a:spcPct val="100000"/>
                </a:lnSpc>
                <a:spcBef>
                  <a:spcPts val="600"/>
                </a:spcBef>
                <a:spcAft>
                  <a:spcPts val="600"/>
                </a:spcAft>
                <a:buClr>
                  <a:schemeClr val="bg2"/>
                </a:buClr>
                <a:buSzTx/>
                <a:buFont typeface="+mj-lt"/>
                <a:buAutoNum type="alphaLcPeriod"/>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Alfabetische </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104" name="Ovaal 103">
              <a:extLst>
                <a:ext uri="{FF2B5EF4-FFF2-40B4-BE49-F238E27FC236}">
                  <a16:creationId xmlns:a16="http://schemas.microsoft.com/office/drawing/2014/main" id="{05A64188-F02E-254A-DA7E-10279C8ABC06}"/>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05" name="Rechthoek 104">
              <a:extLst>
                <a:ext uri="{FF2B5EF4-FFF2-40B4-BE49-F238E27FC236}">
                  <a16:creationId xmlns:a16="http://schemas.microsoft.com/office/drawing/2014/main" id="{DCD5473C-E662-9E6E-FB0F-4235DFD744AE}"/>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12700" marR="0" lvl="0" indent="0" defTabSz="914400" eaLnBrk="1" fontAlgn="auto" latinLnBrk="0" hangingPunct="1">
                <a:lnSpc>
                  <a:spcPct val="100000"/>
                </a:lnSpc>
                <a:spcBef>
                  <a:spcPts val="600"/>
                </a:spcBef>
                <a:spcAft>
                  <a:spcPts val="600"/>
                </a:spcAft>
                <a:buClr>
                  <a:schemeClr val="tx1"/>
                </a:buClr>
                <a:buSzTx/>
                <a:buFont typeface="Arial" panose="020B0604020202020204" pitchFamily="34" charset="0"/>
                <a:buNone/>
                <a:tabLst/>
                <a:defRPr/>
              </a:pPr>
              <a:r>
                <a:rPr kumimoji="0" lang="nl-NL" sz="1000" b="0" i="1" u="none" strike="noStrike" kern="0" cap="none" spc="0" normalizeH="0" baseline="0" noProof="0">
                  <a:ln>
                    <a:noFill/>
                  </a:ln>
                  <a:solidFill>
                    <a:schemeClr val="bg1">
                      <a:lumMod val="50000"/>
                    </a:schemeClr>
                  </a:solidFill>
                  <a:effectLst/>
                  <a:uLnTx/>
                  <a:uFillTx/>
                  <a:latin typeface="+mn-lt"/>
                  <a:cs typeface="Calibri" panose="020F0502020204030204" pitchFamily="34" charset="0"/>
                </a:rPr>
                <a:t>Bron</a:t>
              </a:r>
            </a:p>
          </p:txBody>
        </p:sp>
        <p:sp>
          <p:nvSpPr>
            <p:cNvPr id="106" name="Ovaal 105">
              <a:extLst>
                <a:ext uri="{FF2B5EF4-FFF2-40B4-BE49-F238E27FC236}">
                  <a16:creationId xmlns:a16="http://schemas.microsoft.com/office/drawing/2014/main" id="{570D1360-06DF-B6A6-2A00-21A9D7772A0B}"/>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07" name="Rechthoek 106">
              <a:extLst>
                <a:ext uri="{FF2B5EF4-FFF2-40B4-BE49-F238E27FC236}">
                  <a16:creationId xmlns:a16="http://schemas.microsoft.com/office/drawing/2014/main" id="{451855DD-3B68-AB04-1F13-62B777DF2FC5}"/>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1" i="0" u="none" strike="noStrike" kern="0" cap="none" spc="0" normalizeH="0" baseline="0" noProof="0">
                  <a:ln>
                    <a:noFill/>
                  </a:ln>
                  <a:solidFill>
                    <a:schemeClr val="tx1"/>
                  </a:solidFill>
                  <a:effectLst/>
                  <a:uLnTx/>
                  <a:uFillTx/>
                  <a:latin typeface="+mn-lt"/>
                  <a:cs typeface="Calibri" panose="020F0502020204030204" pitchFamily="34" charset="0"/>
                </a:rPr>
                <a:t>Alt. Subtitel </a:t>
              </a:r>
            </a:p>
          </p:txBody>
        </p:sp>
        <p:sp>
          <p:nvSpPr>
            <p:cNvPr id="108" name="Rechthoek 107">
              <a:extLst>
                <a:ext uri="{FF2B5EF4-FFF2-40B4-BE49-F238E27FC236}">
                  <a16:creationId xmlns:a16="http://schemas.microsoft.com/office/drawing/2014/main" id="{44C515D8-2C4A-1FCC-9C7E-27518FCF65C4}"/>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109" name="ICOON_info">
              <a:extLst>
                <a:ext uri="{FF2B5EF4-FFF2-40B4-BE49-F238E27FC236}">
                  <a16:creationId xmlns:a16="http://schemas.microsoft.com/office/drawing/2014/main" id="{6B2DE0BF-AE69-1695-65EB-92CB1948CD9F}"/>
                </a:ext>
              </a:extLst>
            </p:cNvPr>
            <p:cNvGrpSpPr/>
            <p:nvPr userDrawn="1"/>
          </p:nvGrpSpPr>
          <p:grpSpPr>
            <a:xfrm>
              <a:off x="-376736" y="4400186"/>
              <a:ext cx="283685" cy="283685"/>
              <a:chOff x="-510741" y="5913713"/>
              <a:chExt cx="267555" cy="267555"/>
            </a:xfrm>
          </p:grpSpPr>
          <p:sp>
            <p:nvSpPr>
              <p:cNvPr id="151" name="Ovaal 150">
                <a:extLst>
                  <a:ext uri="{FF2B5EF4-FFF2-40B4-BE49-F238E27FC236}">
                    <a16:creationId xmlns:a16="http://schemas.microsoft.com/office/drawing/2014/main" id="{C9D1260C-7DE9-B51C-E0C6-3C37632D64F5}"/>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152" name="Graphic 163" descr="Informatie">
                <a:extLst>
                  <a:ext uri="{FF2B5EF4-FFF2-40B4-BE49-F238E27FC236}">
                    <a16:creationId xmlns:a16="http://schemas.microsoft.com/office/drawing/2014/main" id="{B4927CDC-EB25-78A5-40F5-646B88BC5EB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110" name="VOORBEELD">
              <a:extLst>
                <a:ext uri="{FF2B5EF4-FFF2-40B4-BE49-F238E27FC236}">
                  <a16:creationId xmlns:a16="http://schemas.microsoft.com/office/drawing/2014/main" id="{31E1D74E-48DF-1859-A10D-8BC1DE367448}"/>
                </a:ext>
              </a:extLst>
            </p:cNvPr>
            <p:cNvGrpSpPr/>
            <p:nvPr userDrawn="1"/>
          </p:nvGrpSpPr>
          <p:grpSpPr>
            <a:xfrm>
              <a:off x="-3605171" y="458674"/>
              <a:ext cx="3234311" cy="558875"/>
              <a:chOff x="-3605171" y="458674"/>
              <a:chExt cx="3234311" cy="558875"/>
            </a:xfrm>
          </p:grpSpPr>
          <p:sp>
            <p:nvSpPr>
              <p:cNvPr id="111" name="Rechthoek 110">
                <a:extLst>
                  <a:ext uri="{FF2B5EF4-FFF2-40B4-BE49-F238E27FC236}">
                    <a16:creationId xmlns:a16="http://schemas.microsoft.com/office/drawing/2014/main" id="{5910E0D6-D49E-B160-DC52-75D9A523A291}"/>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a:solidFill>
                      <a:srgbClr val="211F26"/>
                    </a:solidFill>
                    <a:latin typeface="Calibri" panose="020F0502020204030204" pitchFamily="34" charset="0"/>
                    <a:cs typeface="Calibri" panose="020F0502020204030204" pitchFamily="34" charset="0"/>
                  </a:rPr>
                  <a:t>Start</a:t>
                </a:r>
              </a:p>
            </p:txBody>
          </p:sp>
          <p:sp>
            <p:nvSpPr>
              <p:cNvPr id="112" name="Rechthoek 111">
                <a:extLst>
                  <a:ext uri="{FF2B5EF4-FFF2-40B4-BE49-F238E27FC236}">
                    <a16:creationId xmlns:a16="http://schemas.microsoft.com/office/drawing/2014/main" id="{F69A0DAD-2573-0947-9C9E-BA47980A94F5}"/>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113" name="Groep 112">
                <a:extLst>
                  <a:ext uri="{FF2B5EF4-FFF2-40B4-BE49-F238E27FC236}">
                    <a16:creationId xmlns:a16="http://schemas.microsoft.com/office/drawing/2014/main" id="{2F4BAF0C-538F-190D-8043-3F7881B9D36E}"/>
                  </a:ext>
                </a:extLst>
              </p:cNvPr>
              <p:cNvGrpSpPr/>
              <p:nvPr userDrawn="1"/>
            </p:nvGrpSpPr>
            <p:grpSpPr>
              <a:xfrm>
                <a:off x="-3386247" y="830871"/>
                <a:ext cx="139423" cy="109566"/>
                <a:chOff x="-2866744" y="827071"/>
                <a:chExt cx="168701" cy="132575"/>
              </a:xfrm>
            </p:grpSpPr>
            <p:grpSp>
              <p:nvGrpSpPr>
                <p:cNvPr id="144" name="Groep 143">
                  <a:extLst>
                    <a:ext uri="{FF2B5EF4-FFF2-40B4-BE49-F238E27FC236}">
                      <a16:creationId xmlns:a16="http://schemas.microsoft.com/office/drawing/2014/main" id="{18F118CB-E469-8B20-EC17-4E4C03FAE269}"/>
                    </a:ext>
                  </a:extLst>
                </p:cNvPr>
                <p:cNvGrpSpPr/>
                <p:nvPr userDrawn="1"/>
              </p:nvGrpSpPr>
              <p:grpSpPr>
                <a:xfrm>
                  <a:off x="-2866744" y="827071"/>
                  <a:ext cx="168701" cy="132575"/>
                  <a:chOff x="-2866744" y="827071"/>
                  <a:chExt cx="168701" cy="132575"/>
                </a:xfrm>
              </p:grpSpPr>
              <p:cxnSp>
                <p:nvCxnSpPr>
                  <p:cNvPr id="146" name="Rechte verbindingslijn 145">
                    <a:extLst>
                      <a:ext uri="{FF2B5EF4-FFF2-40B4-BE49-F238E27FC236}">
                        <a16:creationId xmlns:a16="http://schemas.microsoft.com/office/drawing/2014/main" id="{881D9B50-DC3B-C340-EAD0-EBEBFF1723BE}"/>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47" name="Rechte verbindingslijn 146">
                    <a:extLst>
                      <a:ext uri="{FF2B5EF4-FFF2-40B4-BE49-F238E27FC236}">
                        <a16:creationId xmlns:a16="http://schemas.microsoft.com/office/drawing/2014/main" id="{6A7F30EE-E845-621C-2EC6-D01719C8DFA0}"/>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48" name="Rechte verbindingslijn 147">
                    <a:extLst>
                      <a:ext uri="{FF2B5EF4-FFF2-40B4-BE49-F238E27FC236}">
                        <a16:creationId xmlns:a16="http://schemas.microsoft.com/office/drawing/2014/main" id="{69BDCB3D-B52D-F15C-292B-10EFA7ECEFCF}"/>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49" name="Rechte verbindingslijn 148">
                    <a:extLst>
                      <a:ext uri="{FF2B5EF4-FFF2-40B4-BE49-F238E27FC236}">
                        <a16:creationId xmlns:a16="http://schemas.microsoft.com/office/drawing/2014/main" id="{02554117-BCDC-B342-DAE2-1CDD77579488}"/>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50" name="Rechte verbindingslijn 149">
                    <a:extLst>
                      <a:ext uri="{FF2B5EF4-FFF2-40B4-BE49-F238E27FC236}">
                        <a16:creationId xmlns:a16="http://schemas.microsoft.com/office/drawing/2014/main" id="{0A1C2891-9479-14FE-5299-B9D71BACC5C8}"/>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45" name="Pijl: rechts 233">
                  <a:extLst>
                    <a:ext uri="{FF2B5EF4-FFF2-40B4-BE49-F238E27FC236}">
                      <a16:creationId xmlns:a16="http://schemas.microsoft.com/office/drawing/2014/main" id="{091403F6-FA4E-CF73-E9A2-C774D1FF19FE}"/>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14" name="Groep 113">
                <a:extLst>
                  <a:ext uri="{FF2B5EF4-FFF2-40B4-BE49-F238E27FC236}">
                    <a16:creationId xmlns:a16="http://schemas.microsoft.com/office/drawing/2014/main" id="{F811986D-8B64-31EE-D95F-3036B26B592C}"/>
                  </a:ext>
                </a:extLst>
              </p:cNvPr>
              <p:cNvGrpSpPr/>
              <p:nvPr userDrawn="1"/>
            </p:nvGrpSpPr>
            <p:grpSpPr>
              <a:xfrm>
                <a:off x="-3605171" y="830871"/>
                <a:ext cx="139423" cy="109566"/>
                <a:chOff x="-2866744" y="518074"/>
                <a:chExt cx="168701" cy="132575"/>
              </a:xfrm>
            </p:grpSpPr>
            <p:grpSp>
              <p:nvGrpSpPr>
                <p:cNvPr id="137" name="Groep 136">
                  <a:extLst>
                    <a:ext uri="{FF2B5EF4-FFF2-40B4-BE49-F238E27FC236}">
                      <a16:creationId xmlns:a16="http://schemas.microsoft.com/office/drawing/2014/main" id="{02905E7F-6E6F-7126-8FA3-DE0EE56726BC}"/>
                    </a:ext>
                  </a:extLst>
                </p:cNvPr>
                <p:cNvGrpSpPr/>
                <p:nvPr userDrawn="1"/>
              </p:nvGrpSpPr>
              <p:grpSpPr>
                <a:xfrm>
                  <a:off x="-2866744" y="518074"/>
                  <a:ext cx="168701" cy="132575"/>
                  <a:chOff x="-2866744" y="518074"/>
                  <a:chExt cx="168701" cy="132575"/>
                </a:xfrm>
              </p:grpSpPr>
              <p:cxnSp>
                <p:nvCxnSpPr>
                  <p:cNvPr id="139" name="Rechte verbindingslijn 138">
                    <a:extLst>
                      <a:ext uri="{FF2B5EF4-FFF2-40B4-BE49-F238E27FC236}">
                        <a16:creationId xmlns:a16="http://schemas.microsoft.com/office/drawing/2014/main" id="{A882BE30-6040-D59D-C323-1B07EEA97D3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40" name="Rechte verbindingslijn 139">
                    <a:extLst>
                      <a:ext uri="{FF2B5EF4-FFF2-40B4-BE49-F238E27FC236}">
                        <a16:creationId xmlns:a16="http://schemas.microsoft.com/office/drawing/2014/main" id="{9C3FBAE9-B2A6-FE37-53FE-025FADE903DF}"/>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41" name="Rechte verbindingslijn 140">
                    <a:extLst>
                      <a:ext uri="{FF2B5EF4-FFF2-40B4-BE49-F238E27FC236}">
                        <a16:creationId xmlns:a16="http://schemas.microsoft.com/office/drawing/2014/main" id="{DCFE8C74-CEF2-448A-2D84-0E8FB576C2BD}"/>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42" name="Rechte verbindingslijn 141">
                    <a:extLst>
                      <a:ext uri="{FF2B5EF4-FFF2-40B4-BE49-F238E27FC236}">
                        <a16:creationId xmlns:a16="http://schemas.microsoft.com/office/drawing/2014/main" id="{067533C2-F16D-1A48-88FA-F35E32AB9EE4}"/>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43" name="Rechte verbindingslijn 142">
                    <a:extLst>
                      <a:ext uri="{FF2B5EF4-FFF2-40B4-BE49-F238E27FC236}">
                        <a16:creationId xmlns:a16="http://schemas.microsoft.com/office/drawing/2014/main" id="{51F3FB2C-AE2C-43B1-B578-FD08225CEEB3}"/>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38" name="Pijl: rechts 242">
                  <a:extLst>
                    <a:ext uri="{FF2B5EF4-FFF2-40B4-BE49-F238E27FC236}">
                      <a16:creationId xmlns:a16="http://schemas.microsoft.com/office/drawing/2014/main" id="{369ADE15-5253-4356-7C80-43D5F6AD5736}"/>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115" name="Rechte verbindingslijn 114">
                <a:extLst>
                  <a:ext uri="{FF2B5EF4-FFF2-40B4-BE49-F238E27FC236}">
                    <a16:creationId xmlns:a16="http://schemas.microsoft.com/office/drawing/2014/main" id="{79134927-1D54-447A-AAEF-D891739A2109}"/>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16" name="Rechte verbindingslijn 115">
                <a:extLst>
                  <a:ext uri="{FF2B5EF4-FFF2-40B4-BE49-F238E27FC236}">
                    <a16:creationId xmlns:a16="http://schemas.microsoft.com/office/drawing/2014/main" id="{0467AB26-6877-19C2-B059-06F6789CB45E}"/>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17" name="Rechthoek 116">
                <a:extLst>
                  <a:ext uri="{FF2B5EF4-FFF2-40B4-BE49-F238E27FC236}">
                    <a16:creationId xmlns:a16="http://schemas.microsoft.com/office/drawing/2014/main" id="{35270184-BC59-5990-BDF8-A3D2A2BD453F}"/>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18" name="Rechthoek 117">
                <a:extLst>
                  <a:ext uri="{FF2B5EF4-FFF2-40B4-BE49-F238E27FC236}">
                    <a16:creationId xmlns:a16="http://schemas.microsoft.com/office/drawing/2014/main" id="{9463ABB7-3EAF-8931-F207-9B3DE881B6D4}"/>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19" name="Groep 118">
                <a:extLst>
                  <a:ext uri="{FF2B5EF4-FFF2-40B4-BE49-F238E27FC236}">
                    <a16:creationId xmlns:a16="http://schemas.microsoft.com/office/drawing/2014/main" id="{09D7DDF6-2208-8205-A463-5890BDAF40DC}"/>
                  </a:ext>
                </a:extLst>
              </p:cNvPr>
              <p:cNvGrpSpPr/>
              <p:nvPr userDrawn="1"/>
            </p:nvGrpSpPr>
            <p:grpSpPr>
              <a:xfrm>
                <a:off x="-2916763" y="769168"/>
                <a:ext cx="268738" cy="248381"/>
                <a:chOff x="-2916763" y="769168"/>
                <a:chExt cx="268738" cy="248381"/>
              </a:xfrm>
            </p:grpSpPr>
            <p:sp>
              <p:nvSpPr>
                <p:cNvPr id="129" name="Rechthoek 128">
                  <a:extLst>
                    <a:ext uri="{FF2B5EF4-FFF2-40B4-BE49-F238E27FC236}">
                      <a16:creationId xmlns:a16="http://schemas.microsoft.com/office/drawing/2014/main" id="{B558C058-1E4D-73D5-4129-29D5286CD1A0}"/>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130" name="Groep 129">
                  <a:extLst>
                    <a:ext uri="{FF2B5EF4-FFF2-40B4-BE49-F238E27FC236}">
                      <a16:creationId xmlns:a16="http://schemas.microsoft.com/office/drawing/2014/main" id="{084DA70D-9990-71AE-5315-3FB06C04320A}"/>
                    </a:ext>
                  </a:extLst>
                </p:cNvPr>
                <p:cNvGrpSpPr/>
                <p:nvPr userDrawn="1"/>
              </p:nvGrpSpPr>
              <p:grpSpPr>
                <a:xfrm>
                  <a:off x="-2866744" y="827071"/>
                  <a:ext cx="168701" cy="132575"/>
                  <a:chOff x="-2866744" y="827071"/>
                  <a:chExt cx="168701" cy="132575"/>
                </a:xfrm>
              </p:grpSpPr>
              <p:cxnSp>
                <p:nvCxnSpPr>
                  <p:cNvPr id="132" name="Rechte verbindingslijn 131">
                    <a:extLst>
                      <a:ext uri="{FF2B5EF4-FFF2-40B4-BE49-F238E27FC236}">
                        <a16:creationId xmlns:a16="http://schemas.microsoft.com/office/drawing/2014/main" id="{6E8C1274-B32B-C4A4-36AD-59F3154CA5AD}"/>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33" name="Rechte verbindingslijn 132">
                    <a:extLst>
                      <a:ext uri="{FF2B5EF4-FFF2-40B4-BE49-F238E27FC236}">
                        <a16:creationId xmlns:a16="http://schemas.microsoft.com/office/drawing/2014/main" id="{CF55DBFE-CB46-F2EE-15B0-23C6C1A63737}"/>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34" name="Rechte verbindingslijn 133">
                    <a:extLst>
                      <a:ext uri="{FF2B5EF4-FFF2-40B4-BE49-F238E27FC236}">
                        <a16:creationId xmlns:a16="http://schemas.microsoft.com/office/drawing/2014/main" id="{04F7C331-F648-D8CB-A03D-67968584A5B8}"/>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35" name="Rechte verbindingslijn 134">
                    <a:extLst>
                      <a:ext uri="{FF2B5EF4-FFF2-40B4-BE49-F238E27FC236}">
                        <a16:creationId xmlns:a16="http://schemas.microsoft.com/office/drawing/2014/main" id="{2EB2580D-64E6-07A5-068F-1E00984F4B5C}"/>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36" name="Rechte verbindingslijn 135">
                    <a:extLst>
                      <a:ext uri="{FF2B5EF4-FFF2-40B4-BE49-F238E27FC236}">
                        <a16:creationId xmlns:a16="http://schemas.microsoft.com/office/drawing/2014/main" id="{0F55DBFE-B697-8AF9-EDC1-629B640D6C08}"/>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31" name="Pijl: rechts 217">
                  <a:extLst>
                    <a:ext uri="{FF2B5EF4-FFF2-40B4-BE49-F238E27FC236}">
                      <a16:creationId xmlns:a16="http://schemas.microsoft.com/office/drawing/2014/main" id="{76F29EFA-A7B1-D8E2-9AF4-A07B6D09AAA8}"/>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20" name="Groep 119">
                <a:extLst>
                  <a:ext uri="{FF2B5EF4-FFF2-40B4-BE49-F238E27FC236}">
                    <a16:creationId xmlns:a16="http://schemas.microsoft.com/office/drawing/2014/main" id="{96E2EC7A-352D-F8E4-984D-49A19C8942F2}"/>
                  </a:ext>
                </a:extLst>
              </p:cNvPr>
              <p:cNvGrpSpPr/>
              <p:nvPr userDrawn="1"/>
            </p:nvGrpSpPr>
            <p:grpSpPr>
              <a:xfrm>
                <a:off x="-2916763" y="460171"/>
                <a:ext cx="268738" cy="248381"/>
                <a:chOff x="-2916763" y="460171"/>
                <a:chExt cx="268738" cy="248381"/>
              </a:xfrm>
            </p:grpSpPr>
            <p:sp>
              <p:nvSpPr>
                <p:cNvPr id="121" name="Rechthoek 120">
                  <a:extLst>
                    <a:ext uri="{FF2B5EF4-FFF2-40B4-BE49-F238E27FC236}">
                      <a16:creationId xmlns:a16="http://schemas.microsoft.com/office/drawing/2014/main" id="{7F80DBF9-0905-3AE2-DAF1-7BB45C622623}"/>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122" name="Groep 121">
                  <a:extLst>
                    <a:ext uri="{FF2B5EF4-FFF2-40B4-BE49-F238E27FC236}">
                      <a16:creationId xmlns:a16="http://schemas.microsoft.com/office/drawing/2014/main" id="{E7D701FB-C446-0B20-4B30-BAF6A6CAD562}"/>
                    </a:ext>
                  </a:extLst>
                </p:cNvPr>
                <p:cNvGrpSpPr/>
                <p:nvPr userDrawn="1"/>
              </p:nvGrpSpPr>
              <p:grpSpPr>
                <a:xfrm>
                  <a:off x="-2866744" y="518074"/>
                  <a:ext cx="168701" cy="132575"/>
                  <a:chOff x="-2866744" y="518074"/>
                  <a:chExt cx="168701" cy="132575"/>
                </a:xfrm>
              </p:grpSpPr>
              <p:cxnSp>
                <p:nvCxnSpPr>
                  <p:cNvPr id="124" name="Rechte verbindingslijn 123">
                    <a:extLst>
                      <a:ext uri="{FF2B5EF4-FFF2-40B4-BE49-F238E27FC236}">
                        <a16:creationId xmlns:a16="http://schemas.microsoft.com/office/drawing/2014/main" id="{B3519BA1-F73D-68BC-8BF5-FA803115672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25" name="Rechte verbindingslijn 124">
                    <a:extLst>
                      <a:ext uri="{FF2B5EF4-FFF2-40B4-BE49-F238E27FC236}">
                        <a16:creationId xmlns:a16="http://schemas.microsoft.com/office/drawing/2014/main" id="{4D9FE7ED-9EAD-8382-27B5-7F940A310BB2}"/>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26" name="Rechte verbindingslijn 125">
                    <a:extLst>
                      <a:ext uri="{FF2B5EF4-FFF2-40B4-BE49-F238E27FC236}">
                        <a16:creationId xmlns:a16="http://schemas.microsoft.com/office/drawing/2014/main" id="{286A2E75-ACAB-1A4C-1681-9B097C648B65}"/>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27" name="Rechte verbindingslijn 126">
                    <a:extLst>
                      <a:ext uri="{FF2B5EF4-FFF2-40B4-BE49-F238E27FC236}">
                        <a16:creationId xmlns:a16="http://schemas.microsoft.com/office/drawing/2014/main" id="{9525D424-2952-EC79-DC36-961A21269FC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28" name="Rechte verbindingslijn 127">
                    <a:extLst>
                      <a:ext uri="{FF2B5EF4-FFF2-40B4-BE49-F238E27FC236}">
                        <a16:creationId xmlns:a16="http://schemas.microsoft.com/office/drawing/2014/main" id="{CD7AB2A3-869F-3307-53FE-D13D547C64E1}"/>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23" name="Pijl: rechts 219">
                  <a:extLst>
                    <a:ext uri="{FF2B5EF4-FFF2-40B4-BE49-F238E27FC236}">
                      <a16:creationId xmlns:a16="http://schemas.microsoft.com/office/drawing/2014/main" id="{40A77F9D-E2A5-F350-65C5-F6C5B5CF05D7}"/>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spTree>
    <p:extLst>
      <p:ext uri="{BB962C8B-B14F-4D97-AF65-F5344CB8AC3E}">
        <p14:creationId xmlns:p14="http://schemas.microsoft.com/office/powerpoint/2010/main" val="284415655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 AFBEELDING | L">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87AEAF2E-1DBA-F7BC-4055-AF80672E0B4D}"/>
              </a:ext>
            </a:extLst>
          </p:cNvPr>
          <p:cNvSpPr>
            <a:spLocks noGrp="1"/>
          </p:cNvSpPr>
          <p:nvPr>
            <p:ph type="pic" sz="quarter" idx="22" hasCustomPrompt="1"/>
          </p:nvPr>
        </p:nvSpPr>
        <p:spPr>
          <a:xfrm>
            <a:off x="0" y="-457079"/>
            <a:ext cx="11136313" cy="4714819"/>
          </a:xfrm>
          <a:custGeom>
            <a:avLst/>
            <a:gdLst>
              <a:gd name="connsiteX0" fmla="*/ 9900159 w 11136313"/>
              <a:gd name="connsiteY0" fmla="*/ 0 h 4714819"/>
              <a:gd name="connsiteX1" fmla="*/ 9915309 w 11136313"/>
              <a:gd name="connsiteY1" fmla="*/ 616 h 4714819"/>
              <a:gd name="connsiteX2" fmla="*/ 10071315 w 11136313"/>
              <a:gd name="connsiteY2" fmla="*/ 616 h 4714819"/>
              <a:gd name="connsiteX3" fmla="*/ 10071337 w 11136313"/>
              <a:gd name="connsiteY3" fmla="*/ 615 h 4714819"/>
              <a:gd name="connsiteX4" fmla="*/ 10071342 w 11136313"/>
              <a:gd name="connsiteY4" fmla="*/ 616 h 4714819"/>
              <a:gd name="connsiteX5" fmla="*/ 10371780 w 11136313"/>
              <a:gd name="connsiteY5" fmla="*/ 616 h 4714819"/>
              <a:gd name="connsiteX6" fmla="*/ 10469648 w 11136313"/>
              <a:gd name="connsiteY6" fmla="*/ 65487 h 4714819"/>
              <a:gd name="connsiteX7" fmla="*/ 10477745 w 11136313"/>
              <a:gd name="connsiteY7" fmla="*/ 105596 h 4714819"/>
              <a:gd name="connsiteX8" fmla="*/ 10479143 w 11136313"/>
              <a:gd name="connsiteY8" fmla="*/ 106215 h 4714819"/>
              <a:gd name="connsiteX9" fmla="*/ 10479143 w 11136313"/>
              <a:gd name="connsiteY9" fmla="*/ 348374 h 4714819"/>
              <a:gd name="connsiteX10" fmla="*/ 10544014 w 11136313"/>
              <a:gd name="connsiteY10" fmla="*/ 446242 h 4714819"/>
              <a:gd name="connsiteX11" fmla="*/ 10585352 w 11136313"/>
              <a:gd name="connsiteY11" fmla="*/ 454588 h 4714819"/>
              <a:gd name="connsiteX12" fmla="*/ 11136313 w 11136313"/>
              <a:gd name="connsiteY12" fmla="*/ 455203 h 4714819"/>
              <a:gd name="connsiteX13" fmla="*/ 11136313 w 11136313"/>
              <a:gd name="connsiteY13" fmla="*/ 1789863 h 4714819"/>
              <a:gd name="connsiteX14" fmla="*/ 11136313 w 11136313"/>
              <a:gd name="connsiteY14" fmla="*/ 1821002 h 4714819"/>
              <a:gd name="connsiteX15" fmla="*/ 11136313 w 11136313"/>
              <a:gd name="connsiteY15" fmla="*/ 2309883 h 4714819"/>
              <a:gd name="connsiteX16" fmla="*/ 11136313 w 11136313"/>
              <a:gd name="connsiteY16" fmla="*/ 3155662 h 4714819"/>
              <a:gd name="connsiteX17" fmla="*/ 11136313 w 11136313"/>
              <a:gd name="connsiteY17" fmla="*/ 3644543 h 4714819"/>
              <a:gd name="connsiteX18" fmla="*/ 11136313 w 11136313"/>
              <a:gd name="connsiteY18" fmla="*/ 3675682 h 4714819"/>
              <a:gd name="connsiteX19" fmla="*/ 11136313 w 11136313"/>
              <a:gd name="connsiteY19" fmla="*/ 4714819 h 4714819"/>
              <a:gd name="connsiteX20" fmla="*/ 0 w 11136313"/>
              <a:gd name="connsiteY20" fmla="*/ 4714819 h 4714819"/>
              <a:gd name="connsiteX21" fmla="*/ 0 w 11136313"/>
              <a:gd name="connsiteY21" fmla="*/ 3675682 h 4714819"/>
              <a:gd name="connsiteX22" fmla="*/ 0 w 11136313"/>
              <a:gd name="connsiteY22" fmla="*/ 3644543 h 4714819"/>
              <a:gd name="connsiteX23" fmla="*/ 0 w 11136313"/>
              <a:gd name="connsiteY23" fmla="*/ 2309883 h 4714819"/>
              <a:gd name="connsiteX24" fmla="*/ 0 w 11136313"/>
              <a:gd name="connsiteY24" fmla="*/ 1789863 h 4714819"/>
              <a:gd name="connsiteX25" fmla="*/ 0 w 11136313"/>
              <a:gd name="connsiteY25" fmla="*/ 455203 h 4714819"/>
              <a:gd name="connsiteX26" fmla="*/ 9386144 w 11136313"/>
              <a:gd name="connsiteY26" fmla="*/ 455202 h 4714819"/>
              <a:gd name="connsiteX27" fmla="*/ 9427483 w 11136313"/>
              <a:gd name="connsiteY27" fmla="*/ 446856 h 4714819"/>
              <a:gd name="connsiteX28" fmla="*/ 9474215 w 11136313"/>
              <a:gd name="connsiteY28" fmla="*/ 408374 h 4714819"/>
              <a:gd name="connsiteX29" fmla="*/ 9486293 w 11136313"/>
              <a:gd name="connsiteY29" fmla="*/ 380329 h 4714819"/>
              <a:gd name="connsiteX30" fmla="*/ 9491510 w 11136313"/>
              <a:gd name="connsiteY30" fmla="*/ 352448 h 4714819"/>
              <a:gd name="connsiteX31" fmla="*/ 9491510 w 11136313"/>
              <a:gd name="connsiteY31" fmla="*/ 362040 h 4714819"/>
              <a:gd name="connsiteX32" fmla="*/ 9491846 w 11136313"/>
              <a:gd name="connsiteY32" fmla="*/ 350652 h 4714819"/>
              <a:gd name="connsiteX33" fmla="*/ 9491510 w 11136313"/>
              <a:gd name="connsiteY33" fmla="*/ 352448 h 4714819"/>
              <a:gd name="connsiteX34" fmla="*/ 9491510 w 11136313"/>
              <a:gd name="connsiteY34" fmla="*/ 106830 h 4714819"/>
              <a:gd name="connsiteX35" fmla="*/ 9597724 w 11136313"/>
              <a:gd name="connsiteY35" fmla="*/ 616 h 4714819"/>
              <a:gd name="connsiteX36" fmla="*/ 9897110 w 11136313"/>
              <a:gd name="connsiteY36" fmla="*/ 616 h 471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136313" h="4714819">
                <a:moveTo>
                  <a:pt x="9900159" y="0"/>
                </a:moveTo>
                <a:lnTo>
                  <a:pt x="9915309" y="616"/>
                </a:lnTo>
                <a:lnTo>
                  <a:pt x="10071315" y="616"/>
                </a:lnTo>
                <a:cubicBezTo>
                  <a:pt x="10071323" y="616"/>
                  <a:pt x="10071330" y="615"/>
                  <a:pt x="10071337" y="615"/>
                </a:cubicBezTo>
                <a:cubicBezTo>
                  <a:pt x="10071339" y="615"/>
                  <a:pt x="10071340" y="616"/>
                  <a:pt x="10071342" y="616"/>
                </a:cubicBezTo>
                <a:lnTo>
                  <a:pt x="10371780" y="616"/>
                </a:lnTo>
                <a:cubicBezTo>
                  <a:pt x="10415776" y="616"/>
                  <a:pt x="10453523" y="27365"/>
                  <a:pt x="10469648" y="65487"/>
                </a:cubicBezTo>
                <a:lnTo>
                  <a:pt x="10477745" y="105596"/>
                </a:lnTo>
                <a:lnTo>
                  <a:pt x="10479143" y="106215"/>
                </a:lnTo>
                <a:lnTo>
                  <a:pt x="10479143" y="348374"/>
                </a:lnTo>
                <a:cubicBezTo>
                  <a:pt x="10479143" y="392370"/>
                  <a:pt x="10505892" y="430117"/>
                  <a:pt x="10544014" y="446242"/>
                </a:cubicBezTo>
                <a:lnTo>
                  <a:pt x="10585352" y="454588"/>
                </a:lnTo>
                <a:lnTo>
                  <a:pt x="11136313" y="455203"/>
                </a:lnTo>
                <a:lnTo>
                  <a:pt x="11136313" y="1789863"/>
                </a:lnTo>
                <a:lnTo>
                  <a:pt x="11136313" y="1821002"/>
                </a:lnTo>
                <a:lnTo>
                  <a:pt x="11136313" y="2309883"/>
                </a:lnTo>
                <a:lnTo>
                  <a:pt x="11136313" y="3155662"/>
                </a:lnTo>
                <a:lnTo>
                  <a:pt x="11136313" y="3644543"/>
                </a:lnTo>
                <a:lnTo>
                  <a:pt x="11136313" y="3675682"/>
                </a:lnTo>
                <a:lnTo>
                  <a:pt x="11136313" y="4714819"/>
                </a:lnTo>
                <a:lnTo>
                  <a:pt x="0" y="4714819"/>
                </a:lnTo>
                <a:lnTo>
                  <a:pt x="0" y="3675682"/>
                </a:lnTo>
                <a:lnTo>
                  <a:pt x="0" y="3644543"/>
                </a:lnTo>
                <a:lnTo>
                  <a:pt x="0" y="2309883"/>
                </a:lnTo>
                <a:lnTo>
                  <a:pt x="0" y="1789863"/>
                </a:lnTo>
                <a:lnTo>
                  <a:pt x="0" y="455203"/>
                </a:lnTo>
                <a:lnTo>
                  <a:pt x="9386144" y="455202"/>
                </a:lnTo>
                <a:lnTo>
                  <a:pt x="9427483" y="446856"/>
                </a:lnTo>
                <a:cubicBezTo>
                  <a:pt x="9446544" y="438794"/>
                  <a:pt x="9462761" y="425326"/>
                  <a:pt x="9474215" y="408374"/>
                </a:cubicBezTo>
                <a:cubicBezTo>
                  <a:pt x="9481504" y="399841"/>
                  <a:pt x="9484442" y="390221"/>
                  <a:pt x="9486293" y="380329"/>
                </a:cubicBezTo>
                <a:lnTo>
                  <a:pt x="9491510" y="352448"/>
                </a:lnTo>
                <a:lnTo>
                  <a:pt x="9491510" y="362040"/>
                </a:lnTo>
                <a:cubicBezTo>
                  <a:pt x="9491622" y="362594"/>
                  <a:pt x="9491734" y="350098"/>
                  <a:pt x="9491846" y="350652"/>
                </a:cubicBezTo>
                <a:cubicBezTo>
                  <a:pt x="9491734" y="351251"/>
                  <a:pt x="9491622" y="351850"/>
                  <a:pt x="9491510" y="352448"/>
                </a:cubicBezTo>
                <a:lnTo>
                  <a:pt x="9491510" y="106830"/>
                </a:lnTo>
                <a:cubicBezTo>
                  <a:pt x="9491510" y="48170"/>
                  <a:pt x="9539064" y="616"/>
                  <a:pt x="9597724" y="616"/>
                </a:cubicBezTo>
                <a:lnTo>
                  <a:pt x="9897110" y="616"/>
                </a:lnTo>
                <a:close/>
              </a:path>
            </a:pathLst>
          </a:custGeom>
          <a:solidFill>
            <a:schemeClr val="bg1">
              <a:lumMod val="95000"/>
            </a:schemeClr>
          </a:solidFill>
        </p:spPr>
        <p:txBody>
          <a:bodyPr wrap="square" tIns="0" bIns="864000" anchor="ctr" anchorCtr="0">
            <a:noAutofit/>
          </a:bodyPr>
          <a:lstStyle>
            <a:lvl1pPr marL="0" indent="0" algn="ctr">
              <a:buNone/>
              <a:defRPr sz="1200" i="1">
                <a:solidFill>
                  <a:schemeClr val="bg1">
                    <a:lumMod val="50000"/>
                  </a:schemeClr>
                </a:solidFill>
              </a:defRPr>
            </a:lvl1pPr>
          </a:lstStyle>
          <a:p>
            <a:r>
              <a:rPr lang="nl-NL"/>
              <a:t>Klik op onderstaand pictogram om een afbeelding in te voegen</a:t>
            </a:r>
          </a:p>
        </p:txBody>
      </p:sp>
      <p:sp>
        <p:nvSpPr>
          <p:cNvPr id="155" name="Tijdelijke aanduiding voor verticale tekst 154">
            <a:extLst>
              <a:ext uri="{FF2B5EF4-FFF2-40B4-BE49-F238E27FC236}">
                <a16:creationId xmlns:a16="http://schemas.microsoft.com/office/drawing/2014/main" id="{E5E1F71A-8F2D-2300-E922-C21D8AD3D766}"/>
              </a:ext>
            </a:extLst>
          </p:cNvPr>
          <p:cNvSpPr>
            <a:spLocks noGrp="1" noChangeAspect="1"/>
          </p:cNvSpPr>
          <p:nvPr>
            <p:ph type="body" orient="vert" idx="16" hasCustomPrompt="1"/>
          </p:nvPr>
        </p:nvSpPr>
        <p:spPr>
          <a:xfrm>
            <a:off x="0" y="1"/>
            <a:ext cx="7413786" cy="4257738"/>
          </a:xfrm>
          <a:custGeom>
            <a:avLst/>
            <a:gdLst>
              <a:gd name="connsiteX0" fmla="*/ 0 w 7413786"/>
              <a:gd name="connsiteY0" fmla="*/ 0 h 4257738"/>
              <a:gd name="connsiteX1" fmla="*/ 7413786 w 7413786"/>
              <a:gd name="connsiteY1" fmla="*/ 0 h 4257738"/>
              <a:gd name="connsiteX2" fmla="*/ 7413786 w 7413786"/>
              <a:gd name="connsiteY2" fmla="*/ 4257738 h 4257738"/>
              <a:gd name="connsiteX3" fmla="*/ 0 w 7413786"/>
              <a:gd name="connsiteY3" fmla="*/ 4257738 h 4257738"/>
            </a:gdLst>
            <a:ahLst/>
            <a:cxnLst>
              <a:cxn ang="0">
                <a:pos x="connsiteX0" y="connsiteY0"/>
              </a:cxn>
              <a:cxn ang="0">
                <a:pos x="connsiteX1" y="connsiteY1"/>
              </a:cxn>
              <a:cxn ang="0">
                <a:pos x="connsiteX2" y="connsiteY2"/>
              </a:cxn>
              <a:cxn ang="0">
                <a:pos x="connsiteX3" y="connsiteY3"/>
              </a:cxn>
            </a:cxnLst>
            <a:rect l="l" t="t" r="r" b="b"/>
            <a:pathLst>
              <a:path w="7413786" h="4257738">
                <a:moveTo>
                  <a:pt x="0" y="0"/>
                </a:moveTo>
                <a:lnTo>
                  <a:pt x="7413786" y="0"/>
                </a:lnTo>
                <a:lnTo>
                  <a:pt x="7413786" y="4257738"/>
                </a:lnTo>
                <a:lnTo>
                  <a:pt x="0" y="4257738"/>
                </a:lnTo>
                <a:close/>
              </a:path>
            </a:pathLst>
          </a:custGeom>
          <a:gradFill flip="none" rotWithShape="1">
            <a:gsLst>
              <a:gs pos="0">
                <a:schemeClr val="bg1">
                  <a:alpha val="0"/>
                </a:schemeClr>
              </a:gs>
              <a:gs pos="64000">
                <a:srgbClr val="707070">
                  <a:alpha val="65000"/>
                </a:srgbClr>
              </a:gs>
              <a:gs pos="100000">
                <a:schemeClr val="tx1">
                  <a:alpha val="93000"/>
                </a:schemeClr>
              </a:gs>
            </a:gsLst>
            <a:lin ang="10800000" scaled="1"/>
            <a:tileRect/>
          </a:gradFill>
        </p:spPr>
        <p:txBody>
          <a:bodyPr vert="horz" wrap="square" anchor="ctr">
            <a:noAutofit/>
          </a:bodyPr>
          <a:lstStyle>
            <a:lvl1pPr marL="0" indent="0" algn="ctr">
              <a:buNone/>
              <a:defRPr sz="100">
                <a:solidFill>
                  <a:schemeClr val="tx1">
                    <a:alpha val="0"/>
                  </a:schemeClr>
                </a:solidFill>
              </a:defRPr>
            </a:lvl1pPr>
            <a:lvl2pPr>
              <a:defRPr/>
            </a:lvl2pPr>
            <a:lvl3pPr>
              <a:defRPr/>
            </a:lvl3pPr>
            <a:lvl4pPr>
              <a:defRPr/>
            </a:lvl4pPr>
            <a:lvl5pPr>
              <a:defRPr/>
            </a:lvl5pPr>
            <a:lvl6pPr>
              <a:defRPr/>
            </a:lvl6pPr>
            <a:lvl7pPr>
              <a:defRPr/>
            </a:lvl7pPr>
            <a:lvl8pPr>
              <a:defRPr/>
            </a:lvl8pPr>
            <a:lvl9pPr>
              <a:defRPr/>
            </a:lvl9pPr>
          </a:lstStyle>
          <a:p>
            <a:pPr lvl="0"/>
            <a:r>
              <a:rPr lang="nl-NL" noProof="0"/>
              <a:t> </a:t>
            </a:r>
          </a:p>
        </p:txBody>
      </p:sp>
      <p:sp>
        <p:nvSpPr>
          <p:cNvPr id="13" name="Rechthoek 12">
            <a:extLst>
              <a:ext uri="{FF2B5EF4-FFF2-40B4-BE49-F238E27FC236}">
                <a16:creationId xmlns:a16="http://schemas.microsoft.com/office/drawing/2014/main" id="{890F3536-CB74-0DFC-C78B-FE3C7369E1E2}"/>
              </a:ext>
            </a:extLst>
          </p:cNvPr>
          <p:cNvSpPr/>
          <p:nvPr userDrawn="1"/>
        </p:nvSpPr>
        <p:spPr>
          <a:xfrm>
            <a:off x="11136313" y="1"/>
            <a:ext cx="10556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atum 3">
            <a:extLst>
              <a:ext uri="{FF2B5EF4-FFF2-40B4-BE49-F238E27FC236}">
                <a16:creationId xmlns:a16="http://schemas.microsoft.com/office/drawing/2014/main" id="{0A3BE02F-4508-FFE8-F079-451BBA2E0E47}"/>
              </a:ext>
            </a:extLst>
          </p:cNvPr>
          <p:cNvSpPr>
            <a:spLocks noGrp="1"/>
          </p:cNvSpPr>
          <p:nvPr>
            <p:ph type="dt" sz="half" idx="10"/>
          </p:nvPr>
        </p:nvSpPr>
        <p:spPr>
          <a:xfrm>
            <a:off x="695326" y="6316710"/>
            <a:ext cx="2743200" cy="365125"/>
          </a:xfrm>
        </p:spPr>
        <p:txBody>
          <a:bodyPr/>
          <a:lstStyle/>
          <a:p>
            <a:fld id="{5DDAEBF0-7969-4DF7-9604-76697F672339}" type="datetime1">
              <a:rPr lang="nl-NL" smtClean="0"/>
              <a:t>26-2-2026</a:t>
            </a:fld>
            <a:endParaRPr lang="nl-NL"/>
          </a:p>
        </p:txBody>
      </p:sp>
      <p:sp>
        <p:nvSpPr>
          <p:cNvPr id="6" name="Tijdelijke aanduiding voor dianummer 5">
            <a:extLst>
              <a:ext uri="{FF2B5EF4-FFF2-40B4-BE49-F238E27FC236}">
                <a16:creationId xmlns:a16="http://schemas.microsoft.com/office/drawing/2014/main" id="{2350282C-56C1-00E7-DB9F-BFCDB06597DE}"/>
              </a:ext>
            </a:extLst>
          </p:cNvPr>
          <p:cNvSpPr>
            <a:spLocks noGrp="1"/>
          </p:cNvSpPr>
          <p:nvPr>
            <p:ph type="sldNum" sz="quarter" idx="12"/>
          </p:nvPr>
        </p:nvSpPr>
        <p:spPr>
          <a:xfrm>
            <a:off x="11493019" y="6316710"/>
            <a:ext cx="342274" cy="365125"/>
          </a:xfrm>
        </p:spPr>
        <p:txBody>
          <a:bodyPr/>
          <a:lstStyle/>
          <a:p>
            <a:fld id="{2511F9A8-FB10-2941-AA88-E6350135DB26}" type="slidenum">
              <a:rPr lang="nl-NL" smtClean="0"/>
              <a:t>‹#›</a:t>
            </a:fld>
            <a:endParaRPr lang="nl-NL"/>
          </a:p>
        </p:txBody>
      </p:sp>
      <p:sp>
        <p:nvSpPr>
          <p:cNvPr id="7" name="Rechthoek 6">
            <a:extLst>
              <a:ext uri="{FF2B5EF4-FFF2-40B4-BE49-F238E27FC236}">
                <a16:creationId xmlns:a16="http://schemas.microsoft.com/office/drawing/2014/main" id="{9F689BCE-CE60-B5F0-6FE7-DDCE73CE4CDA}"/>
              </a:ext>
            </a:extLst>
          </p:cNvPr>
          <p:cNvSpPr/>
          <p:nvPr userDrawn="1"/>
        </p:nvSpPr>
        <p:spPr>
          <a:xfrm>
            <a:off x="0" y="-425941"/>
            <a:ext cx="1910138"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0" cap="none" baseline="0" noProof="0" err="1">
                <a:solidFill>
                  <a:schemeClr val="tx1"/>
                </a:solidFill>
                <a:latin typeface="+mj-lt"/>
              </a:rPr>
              <a:t>Tekst</a:t>
            </a:r>
            <a:r>
              <a:rPr lang="en-GB" sz="1600" b="0" cap="none" baseline="0" noProof="0">
                <a:solidFill>
                  <a:schemeClr val="tx1"/>
                </a:solidFill>
                <a:latin typeface="+mj-lt"/>
              </a:rPr>
              <a:t> + </a:t>
            </a:r>
            <a:r>
              <a:rPr lang="en-GB" sz="1600" b="0" cap="none" baseline="0" noProof="0" err="1">
                <a:solidFill>
                  <a:schemeClr val="tx1"/>
                </a:solidFill>
                <a:latin typeface="+mj-lt"/>
              </a:rPr>
              <a:t>afbeelding</a:t>
            </a:r>
            <a:r>
              <a:rPr lang="en-GB" sz="1600" b="0" cap="none" baseline="0" noProof="0">
                <a:solidFill>
                  <a:schemeClr val="tx1"/>
                </a:solidFill>
                <a:latin typeface="+mj-lt"/>
              </a:rPr>
              <a:t> | L</a:t>
            </a:r>
          </a:p>
        </p:txBody>
      </p:sp>
      <p:sp>
        <p:nvSpPr>
          <p:cNvPr id="2" name="Titel 1">
            <a:extLst>
              <a:ext uri="{FF2B5EF4-FFF2-40B4-BE49-F238E27FC236}">
                <a16:creationId xmlns:a16="http://schemas.microsoft.com/office/drawing/2014/main" id="{FE671C20-08FD-1FCB-692E-DDA083C23C24}"/>
              </a:ext>
            </a:extLst>
          </p:cNvPr>
          <p:cNvSpPr>
            <a:spLocks noGrp="1"/>
          </p:cNvSpPr>
          <p:nvPr>
            <p:ph type="title" hasCustomPrompt="1"/>
          </p:nvPr>
        </p:nvSpPr>
        <p:spPr/>
        <p:txBody>
          <a:bodyPr/>
          <a:lstStyle>
            <a:lvl1pPr>
              <a:defRPr>
                <a:solidFill>
                  <a:schemeClr val="bg1"/>
                </a:solidFill>
              </a:defRPr>
            </a:lvl1pPr>
          </a:lstStyle>
          <a:p>
            <a:r>
              <a:rPr lang="nl-NL"/>
              <a:t>Plaats hier de titel</a:t>
            </a:r>
          </a:p>
        </p:txBody>
      </p:sp>
      <p:sp>
        <p:nvSpPr>
          <p:cNvPr id="17" name="Vrije vorm 16">
            <a:extLst>
              <a:ext uri="{FF2B5EF4-FFF2-40B4-BE49-F238E27FC236}">
                <a16:creationId xmlns:a16="http://schemas.microsoft.com/office/drawing/2014/main" id="{C5B6E70B-6910-1919-F550-85E4B5598F0C}"/>
              </a:ext>
            </a:extLst>
          </p:cNvPr>
          <p:cNvSpPr/>
          <p:nvPr userDrawn="1"/>
        </p:nvSpPr>
        <p:spPr>
          <a:xfrm>
            <a:off x="9825364" y="-106445"/>
            <a:ext cx="336" cy="11423"/>
          </a:xfrm>
          <a:custGeom>
            <a:avLst/>
            <a:gdLst>
              <a:gd name="connsiteX0" fmla="*/ 336 w 336"/>
              <a:gd name="connsiteY0" fmla="*/ 17 h 11423"/>
              <a:gd name="connsiteX1" fmla="*/ 0 w 336"/>
              <a:gd name="connsiteY1" fmla="*/ 11405 h 11423"/>
              <a:gd name="connsiteX2" fmla="*/ 0 w 336"/>
              <a:gd name="connsiteY2" fmla="*/ 1813 h 11423"/>
              <a:gd name="connsiteX3" fmla="*/ 336 w 336"/>
              <a:gd name="connsiteY3" fmla="*/ 17 h 11423"/>
            </a:gdLst>
            <a:ahLst/>
            <a:cxnLst>
              <a:cxn ang="0">
                <a:pos x="connsiteX0" y="connsiteY0"/>
              </a:cxn>
              <a:cxn ang="0">
                <a:pos x="connsiteX1" y="connsiteY1"/>
              </a:cxn>
              <a:cxn ang="0">
                <a:pos x="connsiteX2" y="connsiteY2"/>
              </a:cxn>
              <a:cxn ang="0">
                <a:pos x="connsiteX3" y="connsiteY3"/>
              </a:cxn>
            </a:cxnLst>
            <a:rect l="l" t="t" r="r" b="b"/>
            <a:pathLst>
              <a:path w="336" h="11423">
                <a:moveTo>
                  <a:pt x="336" y="17"/>
                </a:moveTo>
                <a:cubicBezTo>
                  <a:pt x="224" y="-537"/>
                  <a:pt x="112" y="11959"/>
                  <a:pt x="0" y="11405"/>
                </a:cubicBezTo>
                <a:lnTo>
                  <a:pt x="0" y="1813"/>
                </a:lnTo>
                <a:cubicBezTo>
                  <a:pt x="112" y="1215"/>
                  <a:pt x="224" y="616"/>
                  <a:pt x="336" y="17"/>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pic>
        <p:nvPicPr>
          <p:cNvPr id="21" name="Afbeelding 20">
            <a:extLst>
              <a:ext uri="{FF2B5EF4-FFF2-40B4-BE49-F238E27FC236}">
                <a16:creationId xmlns:a16="http://schemas.microsoft.com/office/drawing/2014/main" id="{6E227437-A013-CBB6-6747-61BDE44092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09082" y="-34606"/>
            <a:ext cx="1061297" cy="761365"/>
          </a:xfrm>
          <a:prstGeom prst="rect">
            <a:avLst/>
          </a:prstGeom>
        </p:spPr>
      </p:pic>
      <p:sp>
        <p:nvSpPr>
          <p:cNvPr id="22" name="Tijdelijke aanduiding voor tekst 8">
            <a:extLst>
              <a:ext uri="{FF2B5EF4-FFF2-40B4-BE49-F238E27FC236}">
                <a16:creationId xmlns:a16="http://schemas.microsoft.com/office/drawing/2014/main" id="{BDC4E7ED-31F3-61E1-1B3D-24E2520E6F47}"/>
              </a:ext>
            </a:extLst>
          </p:cNvPr>
          <p:cNvSpPr>
            <a:spLocks noGrp="1"/>
          </p:cNvSpPr>
          <p:nvPr>
            <p:ph type="body" sz="quarter" idx="13" hasCustomPrompt="1"/>
          </p:nvPr>
        </p:nvSpPr>
        <p:spPr>
          <a:xfrm>
            <a:off x="695326" y="4714819"/>
            <a:ext cx="9721850" cy="1451031"/>
          </a:xfrm>
        </p:spPr>
        <p:txBody>
          <a:bodyPr/>
          <a:lstStyle/>
          <a:p>
            <a:pPr lvl="0"/>
            <a:r>
              <a:rPr lang="nl-NL" err="1"/>
              <a:t>Bullet</a:t>
            </a:r>
            <a:endParaRPr lang="nl-NL"/>
          </a:p>
          <a:p>
            <a:pPr lvl="1"/>
            <a:r>
              <a:rPr lang="nl-NL"/>
              <a:t>Sub-</a:t>
            </a:r>
            <a:r>
              <a:rPr lang="nl-NL" err="1"/>
              <a:t>bullet</a:t>
            </a:r>
            <a:r>
              <a:rPr lang="nl-NL"/>
              <a:t> #1</a:t>
            </a:r>
          </a:p>
          <a:p>
            <a:pPr lvl="2"/>
            <a:r>
              <a:rPr lang="nl-NL"/>
              <a:t>Sub-</a:t>
            </a:r>
            <a:r>
              <a:rPr lang="nl-NL" err="1"/>
              <a:t>bullet</a:t>
            </a:r>
            <a:r>
              <a:rPr lang="nl-NL"/>
              <a:t> #2</a:t>
            </a:r>
          </a:p>
          <a:p>
            <a:pPr lvl="3"/>
            <a:r>
              <a:rPr lang="nl-NL"/>
              <a:t>Leestekst</a:t>
            </a:r>
          </a:p>
          <a:p>
            <a:pPr lvl="4"/>
            <a:r>
              <a:rPr lang="nl-NL"/>
              <a:t>Subtitel</a:t>
            </a:r>
          </a:p>
          <a:p>
            <a:pPr lvl="5"/>
            <a:r>
              <a:rPr lang="nl-NL"/>
              <a:t>Alt. Subtitel</a:t>
            </a:r>
          </a:p>
          <a:p>
            <a:pPr lvl="6"/>
            <a:r>
              <a:rPr lang="nl-NL"/>
              <a:t>Numerieke </a:t>
            </a:r>
            <a:r>
              <a:rPr lang="nl-NL" err="1"/>
              <a:t>bullet</a:t>
            </a:r>
            <a:endParaRPr lang="nl-NL"/>
          </a:p>
          <a:p>
            <a:pPr lvl="7"/>
            <a:r>
              <a:rPr lang="nl-NL"/>
              <a:t>Alfabetische </a:t>
            </a:r>
            <a:r>
              <a:rPr lang="nl-NL" err="1"/>
              <a:t>bullet</a:t>
            </a:r>
            <a:endParaRPr lang="nl-NL"/>
          </a:p>
          <a:p>
            <a:pPr lvl="8"/>
            <a:r>
              <a:rPr lang="nl-NL"/>
              <a:t>Bron</a:t>
            </a:r>
          </a:p>
        </p:txBody>
      </p:sp>
      <p:sp>
        <p:nvSpPr>
          <p:cNvPr id="5" name="Tijdelijke aanduiding voor voettekst 4">
            <a:extLst>
              <a:ext uri="{FF2B5EF4-FFF2-40B4-BE49-F238E27FC236}">
                <a16:creationId xmlns:a16="http://schemas.microsoft.com/office/drawing/2014/main" id="{1359BF91-AC1D-E368-5A51-2AB2EB94C139}"/>
              </a:ext>
            </a:extLst>
          </p:cNvPr>
          <p:cNvSpPr>
            <a:spLocks noGrp="1"/>
          </p:cNvSpPr>
          <p:nvPr>
            <p:ph type="ftr" sz="quarter" idx="11"/>
          </p:nvPr>
        </p:nvSpPr>
        <p:spPr/>
        <p:txBody>
          <a:bodyPr/>
          <a:lstStyle/>
          <a:p>
            <a:r>
              <a:rPr lang="nl-NL"/>
              <a:t>Trimbos-instituut</a:t>
            </a:r>
          </a:p>
        </p:txBody>
      </p:sp>
      <p:grpSp>
        <p:nvGrpSpPr>
          <p:cNvPr id="15" name="INSTRUCTIE">
            <a:extLst>
              <a:ext uri="{FF2B5EF4-FFF2-40B4-BE49-F238E27FC236}">
                <a16:creationId xmlns:a16="http://schemas.microsoft.com/office/drawing/2014/main" id="{6F0495FF-17FB-E091-3F33-73B9AC541A7C}"/>
              </a:ext>
            </a:extLst>
          </p:cNvPr>
          <p:cNvGrpSpPr/>
          <p:nvPr userDrawn="1"/>
        </p:nvGrpSpPr>
        <p:grpSpPr>
          <a:xfrm>
            <a:off x="12377595" y="0"/>
            <a:ext cx="3693386" cy="6857760"/>
            <a:chOff x="-3786437" y="0"/>
            <a:chExt cx="3693386" cy="6857760"/>
          </a:xfrm>
        </p:grpSpPr>
        <p:sp>
          <p:nvSpPr>
            <p:cNvPr id="16" name="Rechthoek 15">
              <a:extLst>
                <a:ext uri="{FF2B5EF4-FFF2-40B4-BE49-F238E27FC236}">
                  <a16:creationId xmlns:a16="http://schemas.microsoft.com/office/drawing/2014/main" id="{C167E8C6-CD73-DD7C-CB30-F858718E5B89}"/>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18" name="INSTRUCTIE">
              <a:extLst>
                <a:ext uri="{FF2B5EF4-FFF2-40B4-BE49-F238E27FC236}">
                  <a16:creationId xmlns:a16="http://schemas.microsoft.com/office/drawing/2014/main" id="{CD992DAF-BFD2-4DD0-ED95-A14830BEED5D}"/>
                </a:ext>
              </a:extLst>
            </p:cNvPr>
            <p:cNvGrpSpPr/>
            <p:nvPr userDrawn="1"/>
          </p:nvGrpSpPr>
          <p:grpSpPr>
            <a:xfrm>
              <a:off x="-3786165" y="0"/>
              <a:ext cx="3693114" cy="6177730"/>
              <a:chOff x="-3786165" y="0"/>
              <a:chExt cx="3693114" cy="6177730"/>
            </a:xfrm>
          </p:grpSpPr>
          <p:sp>
            <p:nvSpPr>
              <p:cNvPr id="19" name="Rechthoek 18">
                <a:extLst>
                  <a:ext uri="{FF2B5EF4-FFF2-40B4-BE49-F238E27FC236}">
                    <a16:creationId xmlns:a16="http://schemas.microsoft.com/office/drawing/2014/main" id="{06475686-385A-30FC-199A-FA4E4CADD69B}"/>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invoegen/opmaken</a:t>
                </a:r>
              </a:p>
            </p:txBody>
          </p:sp>
          <p:sp>
            <p:nvSpPr>
              <p:cNvPr id="23" name="Ovaal 22">
                <a:extLst>
                  <a:ext uri="{FF2B5EF4-FFF2-40B4-BE49-F238E27FC236}">
                    <a16:creationId xmlns:a16="http://schemas.microsoft.com/office/drawing/2014/main" id="{C2A013CA-545B-8A91-1407-6E2A43C31417}"/>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4" name="Rechthoek 23">
                <a:extLst>
                  <a:ext uri="{FF2B5EF4-FFF2-40B4-BE49-F238E27FC236}">
                    <a16:creationId xmlns:a16="http://schemas.microsoft.com/office/drawing/2014/main" id="{2F15AA29-A850-2506-D069-A97C7585FF80}"/>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5" name="Groep 24">
                <a:extLst>
                  <a:ext uri="{FF2B5EF4-FFF2-40B4-BE49-F238E27FC236}">
                    <a16:creationId xmlns:a16="http://schemas.microsoft.com/office/drawing/2014/main" id="{9F919E40-D5F5-277E-355E-CCB778E1B1A2}"/>
                  </a:ext>
                </a:extLst>
              </p:cNvPr>
              <p:cNvGrpSpPr/>
              <p:nvPr userDrawn="1"/>
            </p:nvGrpSpPr>
            <p:grpSpPr>
              <a:xfrm>
                <a:off x="-3316179" y="1231351"/>
                <a:ext cx="294789" cy="318834"/>
                <a:chOff x="14466489" y="1001522"/>
                <a:chExt cx="290627" cy="314333"/>
              </a:xfrm>
            </p:grpSpPr>
            <p:sp>
              <p:nvSpPr>
                <p:cNvPr id="79" name="Rechthoek 78">
                  <a:extLst>
                    <a:ext uri="{FF2B5EF4-FFF2-40B4-BE49-F238E27FC236}">
                      <a16:creationId xmlns:a16="http://schemas.microsoft.com/office/drawing/2014/main" id="{F2CC194E-0A86-C1C3-0CDC-AFBDC779CB80}"/>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80" name="Ovaal 79">
                  <a:extLst>
                    <a:ext uri="{FF2B5EF4-FFF2-40B4-BE49-F238E27FC236}">
                      <a16:creationId xmlns:a16="http://schemas.microsoft.com/office/drawing/2014/main" id="{630AA60B-BB69-2E0A-C6A1-7C705DA93213}"/>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81" name="Vrije vorm: vorm 245">
                  <a:extLst>
                    <a:ext uri="{FF2B5EF4-FFF2-40B4-BE49-F238E27FC236}">
                      <a16:creationId xmlns:a16="http://schemas.microsoft.com/office/drawing/2014/main" id="{78A5F1A5-6FA4-FF2B-AD6D-C2BB33CDB327}"/>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82" name="Rechthoek: afgeronde hoeken 246">
                  <a:extLst>
                    <a:ext uri="{FF2B5EF4-FFF2-40B4-BE49-F238E27FC236}">
                      <a16:creationId xmlns:a16="http://schemas.microsoft.com/office/drawing/2014/main" id="{93289158-1836-75AE-2FA1-A260747B9B8D}"/>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83" name="Rechte verbindingslijn 82">
                  <a:extLst>
                    <a:ext uri="{FF2B5EF4-FFF2-40B4-BE49-F238E27FC236}">
                      <a16:creationId xmlns:a16="http://schemas.microsoft.com/office/drawing/2014/main" id="{D136899D-ECE7-2A0D-D633-9E20225D0A76}"/>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84" name="Rechte verbindingslijn 83">
                  <a:extLst>
                    <a:ext uri="{FF2B5EF4-FFF2-40B4-BE49-F238E27FC236}">
                      <a16:creationId xmlns:a16="http://schemas.microsoft.com/office/drawing/2014/main" id="{962CBF38-253A-C502-CAD9-5DF4F7E8ABA9}"/>
                    </a:ext>
                  </a:extLst>
                </p:cNvPr>
                <p:cNvCxnSpPr>
                  <a:cxnSpLocks/>
                  <a:stCxn id="8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6" name="Ovaal 25">
                <a:extLst>
                  <a:ext uri="{FF2B5EF4-FFF2-40B4-BE49-F238E27FC236}">
                    <a16:creationId xmlns:a16="http://schemas.microsoft.com/office/drawing/2014/main" id="{7648B3BE-3945-A648-74B4-6EBE6949B79B}"/>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7" name="Rechthoek 26">
                <a:extLst>
                  <a:ext uri="{FF2B5EF4-FFF2-40B4-BE49-F238E27FC236}">
                    <a16:creationId xmlns:a16="http://schemas.microsoft.com/office/drawing/2014/main" id="{86F9C89E-BBE8-4496-6BCF-ABE47ACDC064}"/>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8" name="Groep 27">
                <a:extLst>
                  <a:ext uri="{FF2B5EF4-FFF2-40B4-BE49-F238E27FC236}">
                    <a16:creationId xmlns:a16="http://schemas.microsoft.com/office/drawing/2014/main" id="{C0C68392-0C76-161D-603E-2B0459D61F8C}"/>
                  </a:ext>
                </a:extLst>
              </p:cNvPr>
              <p:cNvGrpSpPr/>
              <p:nvPr userDrawn="1"/>
            </p:nvGrpSpPr>
            <p:grpSpPr>
              <a:xfrm>
                <a:off x="-3311319" y="2164285"/>
                <a:ext cx="825500" cy="209550"/>
                <a:chOff x="13504624" y="2482850"/>
                <a:chExt cx="825500" cy="209550"/>
              </a:xfrm>
            </p:grpSpPr>
            <p:sp>
              <p:nvSpPr>
                <p:cNvPr id="76" name="Rechthoek 75">
                  <a:extLst>
                    <a:ext uri="{FF2B5EF4-FFF2-40B4-BE49-F238E27FC236}">
                      <a16:creationId xmlns:a16="http://schemas.microsoft.com/office/drawing/2014/main" id="{E2B2EB68-3E4B-C659-2B62-C54AED28068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77" name="Rechte verbindingslijn 76">
                  <a:extLst>
                    <a:ext uri="{FF2B5EF4-FFF2-40B4-BE49-F238E27FC236}">
                      <a16:creationId xmlns:a16="http://schemas.microsoft.com/office/drawing/2014/main" id="{83D95A35-4605-B6AB-EEC5-0ACA3785140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78" name="Gelijkbenige driehoek 242">
                  <a:extLst>
                    <a:ext uri="{FF2B5EF4-FFF2-40B4-BE49-F238E27FC236}">
                      <a16:creationId xmlns:a16="http://schemas.microsoft.com/office/drawing/2014/main" id="{B888B09A-5803-74BF-3C37-0F20BA3DF6F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29" name="Ovaal 28">
                <a:extLst>
                  <a:ext uri="{FF2B5EF4-FFF2-40B4-BE49-F238E27FC236}">
                    <a16:creationId xmlns:a16="http://schemas.microsoft.com/office/drawing/2014/main" id="{8A13F56B-2762-0EA0-00A8-F72FE825D983}"/>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30" name="Rechthoek 29">
                <a:extLst>
                  <a:ext uri="{FF2B5EF4-FFF2-40B4-BE49-F238E27FC236}">
                    <a16:creationId xmlns:a16="http://schemas.microsoft.com/office/drawing/2014/main" id="{816033D5-5560-11DF-F2D7-97CA40A72127}"/>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1" name="ICOON_info">
                <a:extLst>
                  <a:ext uri="{FF2B5EF4-FFF2-40B4-BE49-F238E27FC236}">
                    <a16:creationId xmlns:a16="http://schemas.microsoft.com/office/drawing/2014/main" id="{E5288EB0-486A-EBB5-2F19-02F132852D3C}"/>
                  </a:ext>
                </a:extLst>
              </p:cNvPr>
              <p:cNvGrpSpPr/>
              <p:nvPr userDrawn="1"/>
            </p:nvGrpSpPr>
            <p:grpSpPr>
              <a:xfrm>
                <a:off x="-376736" y="5894045"/>
                <a:ext cx="283685" cy="283685"/>
                <a:chOff x="-510741" y="5913713"/>
                <a:chExt cx="267555" cy="267555"/>
              </a:xfrm>
            </p:grpSpPr>
            <p:sp>
              <p:nvSpPr>
                <p:cNvPr id="74" name="Ovaal 73">
                  <a:extLst>
                    <a:ext uri="{FF2B5EF4-FFF2-40B4-BE49-F238E27FC236}">
                      <a16:creationId xmlns:a16="http://schemas.microsoft.com/office/drawing/2014/main" id="{AD16C5D1-A712-A4B8-6658-787BDF8A8E7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75" name="Graphic 163" descr="Informatie">
                  <a:extLst>
                    <a:ext uri="{FF2B5EF4-FFF2-40B4-BE49-F238E27FC236}">
                      <a16:creationId xmlns:a16="http://schemas.microsoft.com/office/drawing/2014/main" id="{12CD6DD2-B0AF-1584-8FED-3BB15C1F635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sp>
            <p:nvSpPr>
              <p:cNvPr id="32" name="Ovaal 31">
                <a:extLst>
                  <a:ext uri="{FF2B5EF4-FFF2-40B4-BE49-F238E27FC236}">
                    <a16:creationId xmlns:a16="http://schemas.microsoft.com/office/drawing/2014/main" id="{90842066-CAA1-1456-D3F0-0EE920DDC23F}"/>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33" name="Rechthoek 32">
                <a:extLst>
                  <a:ext uri="{FF2B5EF4-FFF2-40B4-BE49-F238E27FC236}">
                    <a16:creationId xmlns:a16="http://schemas.microsoft.com/office/drawing/2014/main" id="{653C08E7-1115-471B-584A-BB6D286DD616}"/>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34" name="Groep 33">
                <a:extLst>
                  <a:ext uri="{FF2B5EF4-FFF2-40B4-BE49-F238E27FC236}">
                    <a16:creationId xmlns:a16="http://schemas.microsoft.com/office/drawing/2014/main" id="{EE4E833A-9DEA-13B5-3D43-29D24444E431}"/>
                  </a:ext>
                </a:extLst>
              </p:cNvPr>
              <p:cNvGrpSpPr/>
              <p:nvPr userDrawn="1"/>
            </p:nvGrpSpPr>
            <p:grpSpPr>
              <a:xfrm>
                <a:off x="-3408294" y="5236167"/>
                <a:ext cx="622283" cy="612919"/>
                <a:chOff x="12617641" y="3403239"/>
                <a:chExt cx="752963" cy="741634"/>
              </a:xfrm>
            </p:grpSpPr>
            <p:grpSp>
              <p:nvGrpSpPr>
                <p:cNvPr id="58" name="Groep 57">
                  <a:extLst>
                    <a:ext uri="{FF2B5EF4-FFF2-40B4-BE49-F238E27FC236}">
                      <a16:creationId xmlns:a16="http://schemas.microsoft.com/office/drawing/2014/main" id="{164BD207-B4BF-7BF8-28FA-3F5321EA24AD}"/>
                    </a:ext>
                  </a:extLst>
                </p:cNvPr>
                <p:cNvGrpSpPr/>
                <p:nvPr userDrawn="1"/>
              </p:nvGrpSpPr>
              <p:grpSpPr>
                <a:xfrm>
                  <a:off x="12771550" y="3403239"/>
                  <a:ext cx="467156" cy="448491"/>
                  <a:chOff x="12782177" y="3403239"/>
                  <a:chExt cx="467156" cy="448491"/>
                </a:xfrm>
              </p:grpSpPr>
              <p:grpSp>
                <p:nvGrpSpPr>
                  <p:cNvPr id="61" name="Groep 60">
                    <a:extLst>
                      <a:ext uri="{FF2B5EF4-FFF2-40B4-BE49-F238E27FC236}">
                        <a16:creationId xmlns:a16="http://schemas.microsoft.com/office/drawing/2014/main" id="{E478353A-FF04-1B8B-853A-9F822036A5D9}"/>
                      </a:ext>
                    </a:extLst>
                  </p:cNvPr>
                  <p:cNvGrpSpPr/>
                  <p:nvPr userDrawn="1"/>
                </p:nvGrpSpPr>
                <p:grpSpPr>
                  <a:xfrm>
                    <a:off x="12782177" y="3403239"/>
                    <a:ext cx="412972" cy="396132"/>
                    <a:chOff x="13554906" y="3320109"/>
                    <a:chExt cx="443912" cy="425811"/>
                  </a:xfrm>
                </p:grpSpPr>
                <p:grpSp>
                  <p:nvGrpSpPr>
                    <p:cNvPr id="68" name="Groep 67">
                      <a:extLst>
                        <a:ext uri="{FF2B5EF4-FFF2-40B4-BE49-F238E27FC236}">
                          <a16:creationId xmlns:a16="http://schemas.microsoft.com/office/drawing/2014/main" id="{9B98086B-7D3D-DFAB-9FF2-4A2D65DBCB26}"/>
                        </a:ext>
                      </a:extLst>
                    </p:cNvPr>
                    <p:cNvGrpSpPr/>
                    <p:nvPr userDrawn="1"/>
                  </p:nvGrpSpPr>
                  <p:grpSpPr>
                    <a:xfrm>
                      <a:off x="13554906" y="3320109"/>
                      <a:ext cx="443912" cy="425811"/>
                      <a:chOff x="12909684" y="1276143"/>
                      <a:chExt cx="443912" cy="425811"/>
                    </a:xfrm>
                  </p:grpSpPr>
                  <p:sp>
                    <p:nvSpPr>
                      <p:cNvPr id="71" name="Rechthoek 70">
                        <a:extLst>
                          <a:ext uri="{FF2B5EF4-FFF2-40B4-BE49-F238E27FC236}">
                            <a16:creationId xmlns:a16="http://schemas.microsoft.com/office/drawing/2014/main" id="{716143D3-ED06-6536-BCAE-AFE7DC3B11E1}"/>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72" name="Rechthoek 71">
                        <a:extLst>
                          <a:ext uri="{FF2B5EF4-FFF2-40B4-BE49-F238E27FC236}">
                            <a16:creationId xmlns:a16="http://schemas.microsoft.com/office/drawing/2014/main" id="{F15CFA4C-B48C-89D7-F6DE-7896EC1C89D5}"/>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73" name="Ovaal 72">
                        <a:extLst>
                          <a:ext uri="{FF2B5EF4-FFF2-40B4-BE49-F238E27FC236}">
                            <a16:creationId xmlns:a16="http://schemas.microsoft.com/office/drawing/2014/main" id="{15C6F386-04D6-C4DE-0242-E5EFFBBC57D6}"/>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69" name="Afbeelding 68">
                      <a:extLst>
                        <a:ext uri="{FF2B5EF4-FFF2-40B4-BE49-F238E27FC236}">
                          <a16:creationId xmlns:a16="http://schemas.microsoft.com/office/drawing/2014/main" id="{ECE6A17C-D7E6-BE48-270B-695CE1D3E0C4}"/>
                        </a:ext>
                      </a:extLst>
                    </p:cNvPr>
                    <p:cNvPicPr>
                      <a:picLocks noChangeAspect="1"/>
                    </p:cNvPicPr>
                    <p:nvPr userDrawn="1"/>
                  </p:nvPicPr>
                  <p:blipFill>
                    <a:blip r:embed="rId3" cstate="screen">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70" name="Afbeelding 69">
                      <a:extLst>
                        <a:ext uri="{FF2B5EF4-FFF2-40B4-BE49-F238E27FC236}">
                          <a16:creationId xmlns:a16="http://schemas.microsoft.com/office/drawing/2014/main" id="{B8A0F7C1-5F19-2ED2-E124-D45E66E7D17A}"/>
                        </a:ext>
                      </a:extLst>
                    </p:cNvPr>
                    <p:cNvPicPr>
                      <a:picLocks noChangeAspect="1"/>
                    </p:cNvPicPr>
                    <p:nvPr userDrawn="1"/>
                  </p:nvPicPr>
                  <p:blipFill>
                    <a:blip r:embed="rId3" cstate="screen">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62" name="Groep 61">
                    <a:extLst>
                      <a:ext uri="{FF2B5EF4-FFF2-40B4-BE49-F238E27FC236}">
                        <a16:creationId xmlns:a16="http://schemas.microsoft.com/office/drawing/2014/main" id="{1E56DE03-E619-EEF1-E260-B665BFD4B4CF}"/>
                      </a:ext>
                    </a:extLst>
                  </p:cNvPr>
                  <p:cNvGrpSpPr/>
                  <p:nvPr userDrawn="1"/>
                </p:nvGrpSpPr>
                <p:grpSpPr>
                  <a:xfrm>
                    <a:off x="13103513" y="3705268"/>
                    <a:ext cx="145820" cy="146462"/>
                    <a:chOff x="13096169" y="3602278"/>
                    <a:chExt cx="145820" cy="146462"/>
                  </a:xfrm>
                </p:grpSpPr>
                <p:sp>
                  <p:nvSpPr>
                    <p:cNvPr id="66" name="Rechthoek 65">
                      <a:extLst>
                        <a:ext uri="{FF2B5EF4-FFF2-40B4-BE49-F238E27FC236}">
                          <a16:creationId xmlns:a16="http://schemas.microsoft.com/office/drawing/2014/main" id="{855C5CE7-3593-86CE-C0B0-94D23050AAB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7" name="Rechthoek 66">
                      <a:extLst>
                        <a:ext uri="{FF2B5EF4-FFF2-40B4-BE49-F238E27FC236}">
                          <a16:creationId xmlns:a16="http://schemas.microsoft.com/office/drawing/2014/main" id="{3F904FC2-0724-7126-568E-3968F6D7BAF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63" name="Groep 62">
                    <a:extLst>
                      <a:ext uri="{FF2B5EF4-FFF2-40B4-BE49-F238E27FC236}">
                        <a16:creationId xmlns:a16="http://schemas.microsoft.com/office/drawing/2014/main" id="{3A8BC91E-C9EE-B4C0-BCC0-EBFB5AC02D75}"/>
                      </a:ext>
                    </a:extLst>
                  </p:cNvPr>
                  <p:cNvGrpSpPr/>
                  <p:nvPr userDrawn="1"/>
                </p:nvGrpSpPr>
                <p:grpSpPr>
                  <a:xfrm rot="10800000">
                    <a:off x="13061402" y="3665637"/>
                    <a:ext cx="145820" cy="146462"/>
                    <a:chOff x="13096169" y="3602278"/>
                    <a:chExt cx="145820" cy="146462"/>
                  </a:xfrm>
                </p:grpSpPr>
                <p:sp>
                  <p:nvSpPr>
                    <p:cNvPr id="64" name="Rechthoek 63">
                      <a:extLst>
                        <a:ext uri="{FF2B5EF4-FFF2-40B4-BE49-F238E27FC236}">
                          <a16:creationId xmlns:a16="http://schemas.microsoft.com/office/drawing/2014/main" id="{EB2070BA-A918-37F4-011C-03C3ED6EF9E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5" name="Rechthoek 64">
                      <a:extLst>
                        <a:ext uri="{FF2B5EF4-FFF2-40B4-BE49-F238E27FC236}">
                          <a16:creationId xmlns:a16="http://schemas.microsoft.com/office/drawing/2014/main" id="{43E3D72E-0A5C-D552-EC17-ED4B7AD7B08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59" name="Rechthoek 58">
                  <a:extLst>
                    <a:ext uri="{FF2B5EF4-FFF2-40B4-BE49-F238E27FC236}">
                      <a16:creationId xmlns:a16="http://schemas.microsoft.com/office/drawing/2014/main" id="{B1DE1783-1603-3F32-4349-9A77F8DDC039}"/>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60" name="Gelijkbenige driehoek 224">
                  <a:extLst>
                    <a:ext uri="{FF2B5EF4-FFF2-40B4-BE49-F238E27FC236}">
                      <a16:creationId xmlns:a16="http://schemas.microsoft.com/office/drawing/2014/main" id="{9BD27DB5-58CA-B343-2CE8-D09A12DC79EA}"/>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35" name="Rechthoek 34">
                <a:extLst>
                  <a:ext uri="{FF2B5EF4-FFF2-40B4-BE49-F238E27FC236}">
                    <a16:creationId xmlns:a16="http://schemas.microsoft.com/office/drawing/2014/main" id="{8A681016-63CB-194B-FF69-6430F07EEB04}"/>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rgbClr val="211F26"/>
                  </a:solidFill>
                  <a:latin typeface="Calibri" panose="020F0502020204030204" pitchFamily="34" charset="0"/>
                  <a:cs typeface="Calibri" panose="020F0502020204030204" pitchFamily="34" charset="0"/>
                </a:endParaRPr>
              </a:p>
            </p:txBody>
          </p:sp>
          <p:grpSp>
            <p:nvGrpSpPr>
              <p:cNvPr id="36" name="Groep 35">
                <a:extLst>
                  <a:ext uri="{FF2B5EF4-FFF2-40B4-BE49-F238E27FC236}">
                    <a16:creationId xmlns:a16="http://schemas.microsoft.com/office/drawing/2014/main" id="{9AE7BD1E-3A6A-F0E0-2728-093CF5205107}"/>
                  </a:ext>
                </a:extLst>
              </p:cNvPr>
              <p:cNvGrpSpPr/>
              <p:nvPr userDrawn="1"/>
            </p:nvGrpSpPr>
            <p:grpSpPr>
              <a:xfrm>
                <a:off x="-2485819" y="3399207"/>
                <a:ext cx="1222990" cy="563933"/>
                <a:chOff x="-2485819" y="3399207"/>
                <a:chExt cx="1222990" cy="563933"/>
              </a:xfrm>
            </p:grpSpPr>
            <p:sp>
              <p:nvSpPr>
                <p:cNvPr id="37" name="Rechthoek 36">
                  <a:extLst>
                    <a:ext uri="{FF2B5EF4-FFF2-40B4-BE49-F238E27FC236}">
                      <a16:creationId xmlns:a16="http://schemas.microsoft.com/office/drawing/2014/main" id="{01A86F96-2353-5BEA-CCA3-86A0EB518243}"/>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38" name="Rechthoek 37">
                  <a:extLst>
                    <a:ext uri="{FF2B5EF4-FFF2-40B4-BE49-F238E27FC236}">
                      <a16:creationId xmlns:a16="http://schemas.microsoft.com/office/drawing/2014/main" id="{648F5058-4670-F06F-DFE7-D79AA9570EC3}"/>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39" name="Groep 38">
                  <a:extLst>
                    <a:ext uri="{FF2B5EF4-FFF2-40B4-BE49-F238E27FC236}">
                      <a16:creationId xmlns:a16="http://schemas.microsoft.com/office/drawing/2014/main" id="{B27190DF-E464-5C18-B094-28438E788156}"/>
                    </a:ext>
                  </a:extLst>
                </p:cNvPr>
                <p:cNvGrpSpPr/>
                <p:nvPr userDrawn="1"/>
              </p:nvGrpSpPr>
              <p:grpSpPr>
                <a:xfrm>
                  <a:off x="-2403869" y="3460544"/>
                  <a:ext cx="155951" cy="131922"/>
                  <a:chOff x="12968836" y="3354170"/>
                  <a:chExt cx="404806" cy="342433"/>
                </a:xfrm>
              </p:grpSpPr>
              <p:sp>
                <p:nvSpPr>
                  <p:cNvPr id="52" name="Rechthoek: afgeronde hoeken 216">
                    <a:extLst>
                      <a:ext uri="{FF2B5EF4-FFF2-40B4-BE49-F238E27FC236}">
                        <a16:creationId xmlns:a16="http://schemas.microsoft.com/office/drawing/2014/main" id="{2C2319C6-EED4-D22D-F2C1-00ACC2FF46C5}"/>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53" name="Rechthoek 52">
                    <a:extLst>
                      <a:ext uri="{FF2B5EF4-FFF2-40B4-BE49-F238E27FC236}">
                        <a16:creationId xmlns:a16="http://schemas.microsoft.com/office/drawing/2014/main" id="{178DD29B-43AF-FED4-1924-327A58718B6C}"/>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4" name="Rechthoek 53">
                    <a:extLst>
                      <a:ext uri="{FF2B5EF4-FFF2-40B4-BE49-F238E27FC236}">
                        <a16:creationId xmlns:a16="http://schemas.microsoft.com/office/drawing/2014/main" id="{EC5D3E48-81AB-ED28-E5C6-FBC0A660B61C}"/>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C21F23B4-E071-D52F-31D8-7639813D373A}"/>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6" name="Rechthoek 55">
                    <a:extLst>
                      <a:ext uri="{FF2B5EF4-FFF2-40B4-BE49-F238E27FC236}">
                        <a16:creationId xmlns:a16="http://schemas.microsoft.com/office/drawing/2014/main" id="{7A727FCB-A052-50A0-0657-AC81C2C4F38A}"/>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7" name="Rechthoek 56">
                    <a:extLst>
                      <a:ext uri="{FF2B5EF4-FFF2-40B4-BE49-F238E27FC236}">
                        <a16:creationId xmlns:a16="http://schemas.microsoft.com/office/drawing/2014/main" id="{54E7E9F8-C834-0524-3BB1-026B0DA1D1F7}"/>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0" name="Groep 39">
                  <a:extLst>
                    <a:ext uri="{FF2B5EF4-FFF2-40B4-BE49-F238E27FC236}">
                      <a16:creationId xmlns:a16="http://schemas.microsoft.com/office/drawing/2014/main" id="{093E49E1-E920-E843-4C67-1F5FF0405F6D}"/>
                    </a:ext>
                  </a:extLst>
                </p:cNvPr>
                <p:cNvGrpSpPr/>
                <p:nvPr userDrawn="1"/>
              </p:nvGrpSpPr>
              <p:grpSpPr>
                <a:xfrm>
                  <a:off x="-2423424" y="3690208"/>
                  <a:ext cx="166739" cy="218963"/>
                  <a:chOff x="12940828" y="3950597"/>
                  <a:chExt cx="432813" cy="568367"/>
                </a:xfrm>
              </p:grpSpPr>
              <p:grpSp>
                <p:nvGrpSpPr>
                  <p:cNvPr id="44" name="Groep 43">
                    <a:extLst>
                      <a:ext uri="{FF2B5EF4-FFF2-40B4-BE49-F238E27FC236}">
                        <a16:creationId xmlns:a16="http://schemas.microsoft.com/office/drawing/2014/main" id="{A9968121-F461-5447-2C11-24BC3FFBC594}"/>
                      </a:ext>
                    </a:extLst>
                  </p:cNvPr>
                  <p:cNvGrpSpPr/>
                  <p:nvPr userDrawn="1"/>
                </p:nvGrpSpPr>
                <p:grpSpPr>
                  <a:xfrm>
                    <a:off x="13000382" y="4006891"/>
                    <a:ext cx="373259" cy="315747"/>
                    <a:chOff x="12968836" y="3354170"/>
                    <a:chExt cx="404806" cy="342433"/>
                  </a:xfrm>
                </p:grpSpPr>
                <p:sp>
                  <p:nvSpPr>
                    <p:cNvPr id="46" name="Rechthoek: afgeronde hoeken 210">
                      <a:extLst>
                        <a:ext uri="{FF2B5EF4-FFF2-40B4-BE49-F238E27FC236}">
                          <a16:creationId xmlns:a16="http://schemas.microsoft.com/office/drawing/2014/main" id="{6729DC6B-EB87-6799-1CAF-547BAEB7D6AC}"/>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47" name="Rechthoek 46">
                      <a:extLst>
                        <a:ext uri="{FF2B5EF4-FFF2-40B4-BE49-F238E27FC236}">
                          <a16:creationId xmlns:a16="http://schemas.microsoft.com/office/drawing/2014/main" id="{DC87E099-B088-8763-CBCA-9DBB2AD3EC1C}"/>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48" name="Rechthoek 47">
                      <a:extLst>
                        <a:ext uri="{FF2B5EF4-FFF2-40B4-BE49-F238E27FC236}">
                          <a16:creationId xmlns:a16="http://schemas.microsoft.com/office/drawing/2014/main" id="{2D9639B8-DD46-FCA5-8FEB-23C2F5FF443C}"/>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49" name="Rechthoek 48">
                      <a:extLst>
                        <a:ext uri="{FF2B5EF4-FFF2-40B4-BE49-F238E27FC236}">
                          <a16:creationId xmlns:a16="http://schemas.microsoft.com/office/drawing/2014/main" id="{F8A8F299-FFE5-0CB8-920E-1AD7C535E196}"/>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0" name="Rechthoek 49">
                      <a:extLst>
                        <a:ext uri="{FF2B5EF4-FFF2-40B4-BE49-F238E27FC236}">
                          <a16:creationId xmlns:a16="http://schemas.microsoft.com/office/drawing/2014/main" id="{4616AEC5-7A8B-2777-2E69-9B847B83CA30}"/>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1" name="Rechthoek 50">
                      <a:extLst>
                        <a:ext uri="{FF2B5EF4-FFF2-40B4-BE49-F238E27FC236}">
                          <a16:creationId xmlns:a16="http://schemas.microsoft.com/office/drawing/2014/main" id="{A7BEBFEC-EB91-90CB-7678-1403DEA062CC}"/>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45" name="Boog 44">
                    <a:extLst>
                      <a:ext uri="{FF2B5EF4-FFF2-40B4-BE49-F238E27FC236}">
                        <a16:creationId xmlns:a16="http://schemas.microsoft.com/office/drawing/2014/main" id="{22FEC54A-76E2-6148-66E6-6F4E3288AC5C}"/>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sp>
              <p:nvSpPr>
                <p:cNvPr id="41" name="Tekstvak 40">
                  <a:extLst>
                    <a:ext uri="{FF2B5EF4-FFF2-40B4-BE49-F238E27FC236}">
                      <a16:creationId xmlns:a16="http://schemas.microsoft.com/office/drawing/2014/main" id="{8F2324FB-EDCA-6C83-A45F-84969BCAB77D}"/>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Indeling</a:t>
                  </a:r>
                </a:p>
              </p:txBody>
            </p:sp>
            <p:sp>
              <p:nvSpPr>
                <p:cNvPr id="42" name="Tekstvak 41">
                  <a:extLst>
                    <a:ext uri="{FF2B5EF4-FFF2-40B4-BE49-F238E27FC236}">
                      <a16:creationId xmlns:a16="http://schemas.microsoft.com/office/drawing/2014/main" id="{6F3F9021-31C9-9727-6689-7AA8A758A427}"/>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Dia Herstellen</a:t>
                  </a:r>
                </a:p>
              </p:txBody>
            </p:sp>
            <p:sp>
              <p:nvSpPr>
                <p:cNvPr id="43" name="Vrije vorm: vorm 207">
                  <a:extLst>
                    <a:ext uri="{FF2B5EF4-FFF2-40B4-BE49-F238E27FC236}">
                      <a16:creationId xmlns:a16="http://schemas.microsoft.com/office/drawing/2014/main" id="{A653B44B-0650-F9B2-C9DC-8CBE12B2E2FF}"/>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grpSp>
      </p:grpSp>
      <p:grpSp>
        <p:nvGrpSpPr>
          <p:cNvPr id="85" name="INSTRUCTIE">
            <a:extLst>
              <a:ext uri="{FF2B5EF4-FFF2-40B4-BE49-F238E27FC236}">
                <a16:creationId xmlns:a16="http://schemas.microsoft.com/office/drawing/2014/main" id="{5CA5DC58-C57A-D4B8-4F65-BED6CB790B3E}"/>
              </a:ext>
            </a:extLst>
          </p:cNvPr>
          <p:cNvGrpSpPr/>
          <p:nvPr userDrawn="1"/>
        </p:nvGrpSpPr>
        <p:grpSpPr>
          <a:xfrm>
            <a:off x="12274716" y="-1461517"/>
            <a:ext cx="3695970" cy="1277747"/>
            <a:chOff x="-3889316" y="-1461517"/>
            <a:chExt cx="3695970" cy="1277747"/>
          </a:xfrm>
        </p:grpSpPr>
        <p:sp>
          <p:nvSpPr>
            <p:cNvPr id="86" name="Rechthoek 85">
              <a:extLst>
                <a:ext uri="{FF2B5EF4-FFF2-40B4-BE49-F238E27FC236}">
                  <a16:creationId xmlns:a16="http://schemas.microsoft.com/office/drawing/2014/main" id="{9F653659-D4FF-E426-643B-F3409C2CBA73}"/>
                </a:ext>
              </a:extLst>
            </p:cNvPr>
            <p:cNvSpPr/>
            <p:nvPr userDrawn="1"/>
          </p:nvSpPr>
          <p:spPr>
            <a:xfrm>
              <a:off x="-3786437" y="-1461517"/>
              <a:ext cx="3593091" cy="127774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a:t>
              </a:r>
            </a:p>
          </p:txBody>
        </p:sp>
        <p:sp>
          <p:nvSpPr>
            <p:cNvPr id="87" name="Rechthoek 86">
              <a:extLst>
                <a:ext uri="{FF2B5EF4-FFF2-40B4-BE49-F238E27FC236}">
                  <a16:creationId xmlns:a16="http://schemas.microsoft.com/office/drawing/2014/main" id="{F375BA6D-A3FD-3A84-5A63-73D6D28DF06C}"/>
                </a:ext>
              </a:extLst>
            </p:cNvPr>
            <p:cNvSpPr/>
            <p:nvPr userDrawn="1"/>
          </p:nvSpPr>
          <p:spPr>
            <a:xfrm>
              <a:off x="-3603859" y="-993610"/>
              <a:ext cx="3229126" cy="65743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het invoegkader van de afbeelding door op het lipje hiernaast te klikken.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‘Afbeeldingen’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selecteer de gewenste afbeelding 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88" name="Gelijkbenige driehoek 269">
              <a:extLst>
                <a:ext uri="{FF2B5EF4-FFF2-40B4-BE49-F238E27FC236}">
                  <a16:creationId xmlns:a16="http://schemas.microsoft.com/office/drawing/2014/main" id="{3EF8A22F-F486-B017-6B98-0C351A4FAEF0}"/>
                </a:ext>
              </a:extLst>
            </p:cNvPr>
            <p:cNvSpPr/>
            <p:nvPr userDrawn="1"/>
          </p:nvSpPr>
          <p:spPr>
            <a:xfrm rot="16200000" flipH="1">
              <a:off x="-3925504" y="-351896"/>
              <a:ext cx="175255" cy="1028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grpSp>
        <p:nvGrpSpPr>
          <p:cNvPr id="89" name="INSTRUCTIE">
            <a:extLst>
              <a:ext uri="{FF2B5EF4-FFF2-40B4-BE49-F238E27FC236}">
                <a16:creationId xmlns:a16="http://schemas.microsoft.com/office/drawing/2014/main" id="{6E76D435-3158-7998-72DF-14C7D9C68326}"/>
              </a:ext>
            </a:extLst>
          </p:cNvPr>
          <p:cNvGrpSpPr/>
          <p:nvPr userDrawn="1"/>
        </p:nvGrpSpPr>
        <p:grpSpPr>
          <a:xfrm>
            <a:off x="-3786437" y="0"/>
            <a:ext cx="3693386" cy="5359349"/>
            <a:chOff x="-3786437" y="0"/>
            <a:chExt cx="3693386" cy="5359349"/>
          </a:xfrm>
        </p:grpSpPr>
        <p:sp>
          <p:nvSpPr>
            <p:cNvPr id="90" name="Rechthoek 89">
              <a:extLst>
                <a:ext uri="{FF2B5EF4-FFF2-40B4-BE49-F238E27FC236}">
                  <a16:creationId xmlns:a16="http://schemas.microsoft.com/office/drawing/2014/main" id="{85C44C12-ACA0-B0A7-0B60-AE256179C770}"/>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Tekstniveaus kiezen</a:t>
              </a:r>
            </a:p>
          </p:txBody>
        </p:sp>
        <p:sp>
          <p:nvSpPr>
            <p:cNvPr id="91" name="Ovaal 90">
              <a:extLst>
                <a:ext uri="{FF2B5EF4-FFF2-40B4-BE49-F238E27FC236}">
                  <a16:creationId xmlns:a16="http://schemas.microsoft.com/office/drawing/2014/main" id="{E5CCA75C-B220-5EE7-3598-77037EB12393}"/>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2" name="Rechthoek 91">
              <a:extLst>
                <a:ext uri="{FF2B5EF4-FFF2-40B4-BE49-F238E27FC236}">
                  <a16:creationId xmlns:a16="http://schemas.microsoft.com/office/drawing/2014/main" id="{063582D6-7913-3E31-A1BB-95C2A77909F3}"/>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bg2"/>
                </a:buClr>
                <a:buSzTx/>
                <a:buFont typeface="Wingdings" pitchFamily="2" charset="2"/>
                <a:buChar char="§"/>
                <a:tabLst/>
                <a:defRPr/>
              </a:pP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93" name="Ovaal 92">
              <a:extLst>
                <a:ext uri="{FF2B5EF4-FFF2-40B4-BE49-F238E27FC236}">
                  <a16:creationId xmlns:a16="http://schemas.microsoft.com/office/drawing/2014/main" id="{406F077E-70FD-57CD-778F-E2EAE5AE89BE}"/>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94" name="Rechthoek 93">
              <a:extLst>
                <a:ext uri="{FF2B5EF4-FFF2-40B4-BE49-F238E27FC236}">
                  <a16:creationId xmlns:a16="http://schemas.microsoft.com/office/drawing/2014/main" id="{7BA3B141-67EF-828F-F808-6BEC463977E2}"/>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95" name="Rechthoek 94">
              <a:extLst>
                <a:ext uri="{FF2B5EF4-FFF2-40B4-BE49-F238E27FC236}">
                  <a16:creationId xmlns:a16="http://schemas.microsoft.com/office/drawing/2014/main" id="{7DA4D3BB-880D-36AC-886E-2D523527739D}"/>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tx2"/>
                </a:buClr>
                <a:buSzTx/>
                <a:buFont typeface="Wingdings" pitchFamily="2" charset="2"/>
                <a:buChar char="§"/>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Sub-</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 #1</a:t>
              </a:r>
            </a:p>
          </p:txBody>
        </p:sp>
        <p:sp>
          <p:nvSpPr>
            <p:cNvPr id="96" name="Ovaal 95">
              <a:extLst>
                <a:ext uri="{FF2B5EF4-FFF2-40B4-BE49-F238E27FC236}">
                  <a16:creationId xmlns:a16="http://schemas.microsoft.com/office/drawing/2014/main" id="{4AC4FB72-F491-E97E-0F53-C9BBB4009499}"/>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7" name="Rechthoek 96">
              <a:extLst>
                <a:ext uri="{FF2B5EF4-FFF2-40B4-BE49-F238E27FC236}">
                  <a16:creationId xmlns:a16="http://schemas.microsoft.com/office/drawing/2014/main" id="{233319AE-8823-EC58-F980-E5CD946AC2EE}"/>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539750" marR="0" lvl="0" indent="-177800" defTabSz="914400" eaLnBrk="1" fontAlgn="auto" latinLnBrk="0" hangingPunct="1">
                <a:lnSpc>
                  <a:spcPct val="100000"/>
                </a:lnSpc>
                <a:spcBef>
                  <a:spcPts val="600"/>
                </a:spcBef>
                <a:spcAft>
                  <a:spcPts val="600"/>
                </a:spcAft>
                <a:buClr>
                  <a:schemeClr val="bg2"/>
                </a:buClr>
                <a:buSzTx/>
                <a:buFont typeface="Calibri" panose="020F0502020204030204" pitchFamily="34" charset="0"/>
                <a:buChar char="–"/>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Sub-</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 #2</a:t>
              </a:r>
            </a:p>
          </p:txBody>
        </p:sp>
        <p:sp>
          <p:nvSpPr>
            <p:cNvPr id="98" name="Ovaal 97">
              <a:extLst>
                <a:ext uri="{FF2B5EF4-FFF2-40B4-BE49-F238E27FC236}">
                  <a16:creationId xmlns:a16="http://schemas.microsoft.com/office/drawing/2014/main" id="{90F46667-674B-894E-BCBC-706C90DB80B6}"/>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99" name="Rechthoek 98">
              <a:extLst>
                <a:ext uri="{FF2B5EF4-FFF2-40B4-BE49-F238E27FC236}">
                  <a16:creationId xmlns:a16="http://schemas.microsoft.com/office/drawing/2014/main" id="{90CF0F05-B33F-1686-9BC4-970718975917}"/>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Leestekst</a:t>
              </a:r>
            </a:p>
          </p:txBody>
        </p:sp>
        <p:sp>
          <p:nvSpPr>
            <p:cNvPr id="100" name="Ovaal 99">
              <a:extLst>
                <a:ext uri="{FF2B5EF4-FFF2-40B4-BE49-F238E27FC236}">
                  <a16:creationId xmlns:a16="http://schemas.microsoft.com/office/drawing/2014/main" id="{20366EC0-BD32-2019-4498-204700F260E9}"/>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01" name="Rechthoek 100">
              <a:extLst>
                <a:ext uri="{FF2B5EF4-FFF2-40B4-BE49-F238E27FC236}">
                  <a16:creationId xmlns:a16="http://schemas.microsoft.com/office/drawing/2014/main" id="{1B2D8682-DFC5-9C6C-4269-594086D2DE6A}"/>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600" b="1" i="0" u="none" strike="noStrike" kern="0" cap="none" spc="0" normalizeH="0" baseline="0" noProof="0">
                  <a:ln>
                    <a:noFill/>
                  </a:ln>
                  <a:solidFill>
                    <a:schemeClr val="tx1"/>
                  </a:solidFill>
                  <a:effectLst/>
                  <a:uLnTx/>
                  <a:uFillTx/>
                  <a:latin typeface="+mn-lt"/>
                  <a:cs typeface="Calibri" panose="020F0502020204030204" pitchFamily="34" charset="0"/>
                </a:rPr>
                <a:t>Subtitel</a:t>
              </a:r>
            </a:p>
          </p:txBody>
        </p:sp>
        <p:sp>
          <p:nvSpPr>
            <p:cNvPr id="102" name="Ovaal 101">
              <a:extLst>
                <a:ext uri="{FF2B5EF4-FFF2-40B4-BE49-F238E27FC236}">
                  <a16:creationId xmlns:a16="http://schemas.microsoft.com/office/drawing/2014/main" id="{4D8C056D-75D7-63CE-01C5-446C20DDC060}"/>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03" name="Rechthoek 102">
              <a:extLst>
                <a:ext uri="{FF2B5EF4-FFF2-40B4-BE49-F238E27FC236}">
                  <a16:creationId xmlns:a16="http://schemas.microsoft.com/office/drawing/2014/main" id="{1F25B3A7-23AC-AD57-C5B8-A3677F188855}"/>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chemeClr val="bg2"/>
                </a:buClr>
                <a:buSzTx/>
                <a:buFont typeface="+mj-lt"/>
                <a:buAutoNum type="arabicPeriod"/>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Numerieke </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104" name="Ovaal 103">
              <a:extLst>
                <a:ext uri="{FF2B5EF4-FFF2-40B4-BE49-F238E27FC236}">
                  <a16:creationId xmlns:a16="http://schemas.microsoft.com/office/drawing/2014/main" id="{61457C07-20BA-BC09-629F-4B8C5333FDFF}"/>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05" name="Rechthoek 104">
              <a:extLst>
                <a:ext uri="{FF2B5EF4-FFF2-40B4-BE49-F238E27FC236}">
                  <a16:creationId xmlns:a16="http://schemas.microsoft.com/office/drawing/2014/main" id="{CC9F5CF2-0C0B-1A7F-CE84-A280DED483DF}"/>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546100" marR="0" lvl="0" indent="-273050" defTabSz="914400" eaLnBrk="1" fontAlgn="auto" latinLnBrk="0" hangingPunct="1">
                <a:lnSpc>
                  <a:spcPct val="100000"/>
                </a:lnSpc>
                <a:spcBef>
                  <a:spcPts val="600"/>
                </a:spcBef>
                <a:spcAft>
                  <a:spcPts val="600"/>
                </a:spcAft>
                <a:buClr>
                  <a:schemeClr val="bg2"/>
                </a:buClr>
                <a:buSzTx/>
                <a:buFont typeface="+mj-lt"/>
                <a:buAutoNum type="alphaLcPeriod"/>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Alfabetische </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106" name="Ovaal 105">
              <a:extLst>
                <a:ext uri="{FF2B5EF4-FFF2-40B4-BE49-F238E27FC236}">
                  <a16:creationId xmlns:a16="http://schemas.microsoft.com/office/drawing/2014/main" id="{ED5F6764-0F70-AA27-CC8A-6D6DB2F9AB29}"/>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07" name="Rechthoek 106">
              <a:extLst>
                <a:ext uri="{FF2B5EF4-FFF2-40B4-BE49-F238E27FC236}">
                  <a16:creationId xmlns:a16="http://schemas.microsoft.com/office/drawing/2014/main" id="{E8908DE2-7087-6396-A930-9A6DDE5DA86B}"/>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12700" marR="0" lvl="0" indent="0" defTabSz="914400" eaLnBrk="1" fontAlgn="auto" latinLnBrk="0" hangingPunct="1">
                <a:lnSpc>
                  <a:spcPct val="100000"/>
                </a:lnSpc>
                <a:spcBef>
                  <a:spcPts val="600"/>
                </a:spcBef>
                <a:spcAft>
                  <a:spcPts val="600"/>
                </a:spcAft>
                <a:buClr>
                  <a:schemeClr val="tx1"/>
                </a:buClr>
                <a:buSzTx/>
                <a:buFont typeface="Arial" panose="020B0604020202020204" pitchFamily="34" charset="0"/>
                <a:buNone/>
                <a:tabLst/>
                <a:defRPr/>
              </a:pPr>
              <a:r>
                <a:rPr kumimoji="0" lang="nl-NL" sz="1000" b="0" i="1" u="none" strike="noStrike" kern="0" cap="none" spc="0" normalizeH="0" baseline="0" noProof="0">
                  <a:ln>
                    <a:noFill/>
                  </a:ln>
                  <a:solidFill>
                    <a:schemeClr val="bg1">
                      <a:lumMod val="50000"/>
                    </a:schemeClr>
                  </a:solidFill>
                  <a:effectLst/>
                  <a:uLnTx/>
                  <a:uFillTx/>
                  <a:latin typeface="+mn-lt"/>
                  <a:cs typeface="Calibri" panose="020F0502020204030204" pitchFamily="34" charset="0"/>
                </a:rPr>
                <a:t>Bron</a:t>
              </a:r>
            </a:p>
          </p:txBody>
        </p:sp>
        <p:sp>
          <p:nvSpPr>
            <p:cNvPr id="108" name="Ovaal 107">
              <a:extLst>
                <a:ext uri="{FF2B5EF4-FFF2-40B4-BE49-F238E27FC236}">
                  <a16:creationId xmlns:a16="http://schemas.microsoft.com/office/drawing/2014/main" id="{201FE753-E200-C65D-7A33-3213DEF1C91A}"/>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09" name="Rechthoek 108">
              <a:extLst>
                <a:ext uri="{FF2B5EF4-FFF2-40B4-BE49-F238E27FC236}">
                  <a16:creationId xmlns:a16="http://schemas.microsoft.com/office/drawing/2014/main" id="{4F96EF2A-6F84-B96C-5CA1-69879F4C4D8F}"/>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1" i="0" u="none" strike="noStrike" kern="0" cap="none" spc="0" normalizeH="0" baseline="0" noProof="0">
                  <a:ln>
                    <a:noFill/>
                  </a:ln>
                  <a:solidFill>
                    <a:schemeClr val="tx1"/>
                  </a:solidFill>
                  <a:effectLst/>
                  <a:uLnTx/>
                  <a:uFillTx/>
                  <a:latin typeface="+mn-lt"/>
                  <a:cs typeface="Calibri" panose="020F0502020204030204" pitchFamily="34" charset="0"/>
                </a:rPr>
                <a:t>Alt. Subtitel </a:t>
              </a:r>
            </a:p>
          </p:txBody>
        </p:sp>
        <p:sp>
          <p:nvSpPr>
            <p:cNvPr id="110" name="Rechthoek 109">
              <a:extLst>
                <a:ext uri="{FF2B5EF4-FFF2-40B4-BE49-F238E27FC236}">
                  <a16:creationId xmlns:a16="http://schemas.microsoft.com/office/drawing/2014/main" id="{4C187252-0E0A-FCB5-8696-DF1530C1A13D}"/>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111" name="ICOON_info">
              <a:extLst>
                <a:ext uri="{FF2B5EF4-FFF2-40B4-BE49-F238E27FC236}">
                  <a16:creationId xmlns:a16="http://schemas.microsoft.com/office/drawing/2014/main" id="{2D107352-9F51-BBD9-6DE9-8CF19DC4251C}"/>
                </a:ext>
              </a:extLst>
            </p:cNvPr>
            <p:cNvGrpSpPr/>
            <p:nvPr userDrawn="1"/>
          </p:nvGrpSpPr>
          <p:grpSpPr>
            <a:xfrm>
              <a:off x="-376736" y="4400186"/>
              <a:ext cx="283685" cy="283685"/>
              <a:chOff x="-510741" y="5913713"/>
              <a:chExt cx="267555" cy="267555"/>
            </a:xfrm>
          </p:grpSpPr>
          <p:sp>
            <p:nvSpPr>
              <p:cNvPr id="153" name="Ovaal 152">
                <a:extLst>
                  <a:ext uri="{FF2B5EF4-FFF2-40B4-BE49-F238E27FC236}">
                    <a16:creationId xmlns:a16="http://schemas.microsoft.com/office/drawing/2014/main" id="{1BE94605-5697-BE01-3C13-090F0BA3F24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154" name="Graphic 163" descr="Informatie">
                <a:extLst>
                  <a:ext uri="{FF2B5EF4-FFF2-40B4-BE49-F238E27FC236}">
                    <a16:creationId xmlns:a16="http://schemas.microsoft.com/office/drawing/2014/main" id="{ECC9DFFE-59DD-8CFB-2758-2402341AE132}"/>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112" name="VOORBEELD">
              <a:extLst>
                <a:ext uri="{FF2B5EF4-FFF2-40B4-BE49-F238E27FC236}">
                  <a16:creationId xmlns:a16="http://schemas.microsoft.com/office/drawing/2014/main" id="{3A8ECED5-84C6-B859-3C65-B4E94F3673D6}"/>
                </a:ext>
              </a:extLst>
            </p:cNvPr>
            <p:cNvGrpSpPr/>
            <p:nvPr userDrawn="1"/>
          </p:nvGrpSpPr>
          <p:grpSpPr>
            <a:xfrm>
              <a:off x="-3605171" y="458674"/>
              <a:ext cx="3234311" cy="558875"/>
              <a:chOff x="-3605171" y="458674"/>
              <a:chExt cx="3234311" cy="558875"/>
            </a:xfrm>
          </p:grpSpPr>
          <p:sp>
            <p:nvSpPr>
              <p:cNvPr id="113" name="Rechthoek 112">
                <a:extLst>
                  <a:ext uri="{FF2B5EF4-FFF2-40B4-BE49-F238E27FC236}">
                    <a16:creationId xmlns:a16="http://schemas.microsoft.com/office/drawing/2014/main" id="{481C5622-0959-5D65-CE48-0DD82F12B93A}"/>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a:solidFill>
                      <a:srgbClr val="211F26"/>
                    </a:solidFill>
                    <a:latin typeface="Calibri" panose="020F0502020204030204" pitchFamily="34" charset="0"/>
                    <a:cs typeface="Calibri" panose="020F0502020204030204" pitchFamily="34" charset="0"/>
                  </a:rPr>
                  <a:t>Start</a:t>
                </a:r>
              </a:p>
            </p:txBody>
          </p:sp>
          <p:sp>
            <p:nvSpPr>
              <p:cNvPr id="114" name="Rechthoek 113">
                <a:extLst>
                  <a:ext uri="{FF2B5EF4-FFF2-40B4-BE49-F238E27FC236}">
                    <a16:creationId xmlns:a16="http://schemas.microsoft.com/office/drawing/2014/main" id="{17EDD27D-635D-7E1D-22FC-380D4EFD2747}"/>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115" name="Groep 114">
                <a:extLst>
                  <a:ext uri="{FF2B5EF4-FFF2-40B4-BE49-F238E27FC236}">
                    <a16:creationId xmlns:a16="http://schemas.microsoft.com/office/drawing/2014/main" id="{B7CB5F33-BA70-A959-7C03-091B82211DC7}"/>
                  </a:ext>
                </a:extLst>
              </p:cNvPr>
              <p:cNvGrpSpPr/>
              <p:nvPr userDrawn="1"/>
            </p:nvGrpSpPr>
            <p:grpSpPr>
              <a:xfrm>
                <a:off x="-3386247" y="830871"/>
                <a:ext cx="139423" cy="109566"/>
                <a:chOff x="-2866744" y="827071"/>
                <a:chExt cx="168701" cy="132575"/>
              </a:xfrm>
            </p:grpSpPr>
            <p:grpSp>
              <p:nvGrpSpPr>
                <p:cNvPr id="146" name="Groep 145">
                  <a:extLst>
                    <a:ext uri="{FF2B5EF4-FFF2-40B4-BE49-F238E27FC236}">
                      <a16:creationId xmlns:a16="http://schemas.microsoft.com/office/drawing/2014/main" id="{6FC20066-28AA-3A28-5E49-772DF90CA751}"/>
                    </a:ext>
                  </a:extLst>
                </p:cNvPr>
                <p:cNvGrpSpPr/>
                <p:nvPr userDrawn="1"/>
              </p:nvGrpSpPr>
              <p:grpSpPr>
                <a:xfrm>
                  <a:off x="-2866744" y="827071"/>
                  <a:ext cx="168701" cy="132575"/>
                  <a:chOff x="-2866744" y="827071"/>
                  <a:chExt cx="168701" cy="132575"/>
                </a:xfrm>
              </p:grpSpPr>
              <p:cxnSp>
                <p:nvCxnSpPr>
                  <p:cNvPr id="148" name="Rechte verbindingslijn 147">
                    <a:extLst>
                      <a:ext uri="{FF2B5EF4-FFF2-40B4-BE49-F238E27FC236}">
                        <a16:creationId xmlns:a16="http://schemas.microsoft.com/office/drawing/2014/main" id="{917C87F3-A2C0-1C64-148F-8D3DB3D99C28}"/>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49" name="Rechte verbindingslijn 148">
                    <a:extLst>
                      <a:ext uri="{FF2B5EF4-FFF2-40B4-BE49-F238E27FC236}">
                        <a16:creationId xmlns:a16="http://schemas.microsoft.com/office/drawing/2014/main" id="{6E633B3B-3F75-BFD7-6E23-264C7FAB574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50" name="Rechte verbindingslijn 149">
                    <a:extLst>
                      <a:ext uri="{FF2B5EF4-FFF2-40B4-BE49-F238E27FC236}">
                        <a16:creationId xmlns:a16="http://schemas.microsoft.com/office/drawing/2014/main" id="{964EF6E5-BC81-B18B-A71E-7FF25E644EBF}"/>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51" name="Rechte verbindingslijn 150">
                    <a:extLst>
                      <a:ext uri="{FF2B5EF4-FFF2-40B4-BE49-F238E27FC236}">
                        <a16:creationId xmlns:a16="http://schemas.microsoft.com/office/drawing/2014/main" id="{15834E10-D5F5-F4A3-D8E5-51BDC64F1E0D}"/>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52" name="Rechte verbindingslijn 151">
                    <a:extLst>
                      <a:ext uri="{FF2B5EF4-FFF2-40B4-BE49-F238E27FC236}">
                        <a16:creationId xmlns:a16="http://schemas.microsoft.com/office/drawing/2014/main" id="{36F7850D-1FF2-71AF-540D-D8EE4E875B2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47" name="Pijl: rechts 233">
                  <a:extLst>
                    <a:ext uri="{FF2B5EF4-FFF2-40B4-BE49-F238E27FC236}">
                      <a16:creationId xmlns:a16="http://schemas.microsoft.com/office/drawing/2014/main" id="{27799EF4-7422-1DB6-35F4-B93A5EEC00C2}"/>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16" name="Groep 115">
                <a:extLst>
                  <a:ext uri="{FF2B5EF4-FFF2-40B4-BE49-F238E27FC236}">
                    <a16:creationId xmlns:a16="http://schemas.microsoft.com/office/drawing/2014/main" id="{EB16DB12-1B75-2E51-C080-BC6804829672}"/>
                  </a:ext>
                </a:extLst>
              </p:cNvPr>
              <p:cNvGrpSpPr/>
              <p:nvPr userDrawn="1"/>
            </p:nvGrpSpPr>
            <p:grpSpPr>
              <a:xfrm>
                <a:off x="-3605171" y="830871"/>
                <a:ext cx="139423" cy="109566"/>
                <a:chOff x="-2866744" y="518074"/>
                <a:chExt cx="168701" cy="132575"/>
              </a:xfrm>
            </p:grpSpPr>
            <p:grpSp>
              <p:nvGrpSpPr>
                <p:cNvPr id="139" name="Groep 138">
                  <a:extLst>
                    <a:ext uri="{FF2B5EF4-FFF2-40B4-BE49-F238E27FC236}">
                      <a16:creationId xmlns:a16="http://schemas.microsoft.com/office/drawing/2014/main" id="{16A72FF7-67BA-24CC-6A44-12914857306E}"/>
                    </a:ext>
                  </a:extLst>
                </p:cNvPr>
                <p:cNvGrpSpPr/>
                <p:nvPr userDrawn="1"/>
              </p:nvGrpSpPr>
              <p:grpSpPr>
                <a:xfrm>
                  <a:off x="-2866744" y="518074"/>
                  <a:ext cx="168701" cy="132575"/>
                  <a:chOff x="-2866744" y="518074"/>
                  <a:chExt cx="168701" cy="132575"/>
                </a:xfrm>
              </p:grpSpPr>
              <p:cxnSp>
                <p:nvCxnSpPr>
                  <p:cNvPr id="141" name="Rechte verbindingslijn 140">
                    <a:extLst>
                      <a:ext uri="{FF2B5EF4-FFF2-40B4-BE49-F238E27FC236}">
                        <a16:creationId xmlns:a16="http://schemas.microsoft.com/office/drawing/2014/main" id="{60C229B1-7A7D-AA31-DD70-CFAD5E2E77D0}"/>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42" name="Rechte verbindingslijn 141">
                    <a:extLst>
                      <a:ext uri="{FF2B5EF4-FFF2-40B4-BE49-F238E27FC236}">
                        <a16:creationId xmlns:a16="http://schemas.microsoft.com/office/drawing/2014/main" id="{0F900996-3613-4434-243F-554B36783D44}"/>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43" name="Rechte verbindingslijn 142">
                    <a:extLst>
                      <a:ext uri="{FF2B5EF4-FFF2-40B4-BE49-F238E27FC236}">
                        <a16:creationId xmlns:a16="http://schemas.microsoft.com/office/drawing/2014/main" id="{F70DCE20-0D93-1C25-03D5-FE2157F15165}"/>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44" name="Rechte verbindingslijn 143">
                    <a:extLst>
                      <a:ext uri="{FF2B5EF4-FFF2-40B4-BE49-F238E27FC236}">
                        <a16:creationId xmlns:a16="http://schemas.microsoft.com/office/drawing/2014/main" id="{98FDE849-D387-877A-57D1-DCCBC13E239C}"/>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45" name="Rechte verbindingslijn 144">
                    <a:extLst>
                      <a:ext uri="{FF2B5EF4-FFF2-40B4-BE49-F238E27FC236}">
                        <a16:creationId xmlns:a16="http://schemas.microsoft.com/office/drawing/2014/main" id="{C7E3DCAC-9A9F-46C2-FC01-7934B4069200}"/>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40" name="Pijl: rechts 242">
                  <a:extLst>
                    <a:ext uri="{FF2B5EF4-FFF2-40B4-BE49-F238E27FC236}">
                      <a16:creationId xmlns:a16="http://schemas.microsoft.com/office/drawing/2014/main" id="{0830B792-6885-012C-39AE-B90E56A14C1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117" name="Rechte verbindingslijn 116">
                <a:extLst>
                  <a:ext uri="{FF2B5EF4-FFF2-40B4-BE49-F238E27FC236}">
                    <a16:creationId xmlns:a16="http://schemas.microsoft.com/office/drawing/2014/main" id="{617CA027-F930-503C-B968-486227CBEAA8}"/>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18" name="Rechte verbindingslijn 117">
                <a:extLst>
                  <a:ext uri="{FF2B5EF4-FFF2-40B4-BE49-F238E27FC236}">
                    <a16:creationId xmlns:a16="http://schemas.microsoft.com/office/drawing/2014/main" id="{8B9EFD0A-499A-7B02-6F4E-CFC43D15F7F6}"/>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19" name="Rechthoek 118">
                <a:extLst>
                  <a:ext uri="{FF2B5EF4-FFF2-40B4-BE49-F238E27FC236}">
                    <a16:creationId xmlns:a16="http://schemas.microsoft.com/office/drawing/2014/main" id="{692096DE-D628-FE2B-561B-03CBFA1833C3}"/>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20" name="Rechthoek 119">
                <a:extLst>
                  <a:ext uri="{FF2B5EF4-FFF2-40B4-BE49-F238E27FC236}">
                    <a16:creationId xmlns:a16="http://schemas.microsoft.com/office/drawing/2014/main" id="{6457E4A1-CC99-4E3A-F2A4-1A6BECD3494D}"/>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21" name="Groep 120">
                <a:extLst>
                  <a:ext uri="{FF2B5EF4-FFF2-40B4-BE49-F238E27FC236}">
                    <a16:creationId xmlns:a16="http://schemas.microsoft.com/office/drawing/2014/main" id="{EF6F4A73-141D-F11D-76BD-67D87C8467D8}"/>
                  </a:ext>
                </a:extLst>
              </p:cNvPr>
              <p:cNvGrpSpPr/>
              <p:nvPr userDrawn="1"/>
            </p:nvGrpSpPr>
            <p:grpSpPr>
              <a:xfrm>
                <a:off x="-2916763" y="769168"/>
                <a:ext cx="268738" cy="248381"/>
                <a:chOff x="-2916763" y="769168"/>
                <a:chExt cx="268738" cy="248381"/>
              </a:xfrm>
            </p:grpSpPr>
            <p:sp>
              <p:nvSpPr>
                <p:cNvPr id="131" name="Rechthoek 130">
                  <a:extLst>
                    <a:ext uri="{FF2B5EF4-FFF2-40B4-BE49-F238E27FC236}">
                      <a16:creationId xmlns:a16="http://schemas.microsoft.com/office/drawing/2014/main" id="{7324319F-FA7B-2E2B-1088-55571CDCE05F}"/>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132" name="Groep 131">
                  <a:extLst>
                    <a:ext uri="{FF2B5EF4-FFF2-40B4-BE49-F238E27FC236}">
                      <a16:creationId xmlns:a16="http://schemas.microsoft.com/office/drawing/2014/main" id="{060F2477-287F-3C5A-4272-690FC1E7FC4E}"/>
                    </a:ext>
                  </a:extLst>
                </p:cNvPr>
                <p:cNvGrpSpPr/>
                <p:nvPr userDrawn="1"/>
              </p:nvGrpSpPr>
              <p:grpSpPr>
                <a:xfrm>
                  <a:off x="-2866744" y="827071"/>
                  <a:ext cx="168701" cy="132575"/>
                  <a:chOff x="-2866744" y="827071"/>
                  <a:chExt cx="168701" cy="132575"/>
                </a:xfrm>
              </p:grpSpPr>
              <p:cxnSp>
                <p:nvCxnSpPr>
                  <p:cNvPr id="134" name="Rechte verbindingslijn 133">
                    <a:extLst>
                      <a:ext uri="{FF2B5EF4-FFF2-40B4-BE49-F238E27FC236}">
                        <a16:creationId xmlns:a16="http://schemas.microsoft.com/office/drawing/2014/main" id="{58C92AAA-C113-63F7-C840-529E76BA2C6D}"/>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35" name="Rechte verbindingslijn 134">
                    <a:extLst>
                      <a:ext uri="{FF2B5EF4-FFF2-40B4-BE49-F238E27FC236}">
                        <a16:creationId xmlns:a16="http://schemas.microsoft.com/office/drawing/2014/main" id="{65CEF7B9-7A40-25D8-4244-7AC8C04FA0C5}"/>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36" name="Rechte verbindingslijn 135">
                    <a:extLst>
                      <a:ext uri="{FF2B5EF4-FFF2-40B4-BE49-F238E27FC236}">
                        <a16:creationId xmlns:a16="http://schemas.microsoft.com/office/drawing/2014/main" id="{A588E63D-C25E-1A1F-C7D9-0DB7247763A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37" name="Rechte verbindingslijn 136">
                    <a:extLst>
                      <a:ext uri="{FF2B5EF4-FFF2-40B4-BE49-F238E27FC236}">
                        <a16:creationId xmlns:a16="http://schemas.microsoft.com/office/drawing/2014/main" id="{D5165905-19FF-0DA9-A866-BD0BB78BDD9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38" name="Rechte verbindingslijn 137">
                    <a:extLst>
                      <a:ext uri="{FF2B5EF4-FFF2-40B4-BE49-F238E27FC236}">
                        <a16:creationId xmlns:a16="http://schemas.microsoft.com/office/drawing/2014/main" id="{9437C3D3-3326-9AFD-33BD-8DAC3D060768}"/>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33" name="Pijl: rechts 217">
                  <a:extLst>
                    <a:ext uri="{FF2B5EF4-FFF2-40B4-BE49-F238E27FC236}">
                      <a16:creationId xmlns:a16="http://schemas.microsoft.com/office/drawing/2014/main" id="{ED6DF915-E198-6D03-6198-CB3AC3D93B6E}"/>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22" name="Groep 121">
                <a:extLst>
                  <a:ext uri="{FF2B5EF4-FFF2-40B4-BE49-F238E27FC236}">
                    <a16:creationId xmlns:a16="http://schemas.microsoft.com/office/drawing/2014/main" id="{F03D2681-DA10-0215-5C56-F084FFBFE1F5}"/>
                  </a:ext>
                </a:extLst>
              </p:cNvPr>
              <p:cNvGrpSpPr/>
              <p:nvPr userDrawn="1"/>
            </p:nvGrpSpPr>
            <p:grpSpPr>
              <a:xfrm>
                <a:off x="-2916763" y="460171"/>
                <a:ext cx="268738" cy="248381"/>
                <a:chOff x="-2916763" y="460171"/>
                <a:chExt cx="268738" cy="248381"/>
              </a:xfrm>
            </p:grpSpPr>
            <p:sp>
              <p:nvSpPr>
                <p:cNvPr id="123" name="Rechthoek 122">
                  <a:extLst>
                    <a:ext uri="{FF2B5EF4-FFF2-40B4-BE49-F238E27FC236}">
                      <a16:creationId xmlns:a16="http://schemas.microsoft.com/office/drawing/2014/main" id="{A7D6532F-4A49-6455-3CA2-C8311DB74018}"/>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124" name="Groep 123">
                  <a:extLst>
                    <a:ext uri="{FF2B5EF4-FFF2-40B4-BE49-F238E27FC236}">
                      <a16:creationId xmlns:a16="http://schemas.microsoft.com/office/drawing/2014/main" id="{986DC5C0-82A1-8CE2-11A2-4C54B13E7972}"/>
                    </a:ext>
                  </a:extLst>
                </p:cNvPr>
                <p:cNvGrpSpPr/>
                <p:nvPr userDrawn="1"/>
              </p:nvGrpSpPr>
              <p:grpSpPr>
                <a:xfrm>
                  <a:off x="-2866744" y="518074"/>
                  <a:ext cx="168701" cy="132575"/>
                  <a:chOff x="-2866744" y="518074"/>
                  <a:chExt cx="168701" cy="132575"/>
                </a:xfrm>
              </p:grpSpPr>
              <p:cxnSp>
                <p:nvCxnSpPr>
                  <p:cNvPr id="126" name="Rechte verbindingslijn 125">
                    <a:extLst>
                      <a:ext uri="{FF2B5EF4-FFF2-40B4-BE49-F238E27FC236}">
                        <a16:creationId xmlns:a16="http://schemas.microsoft.com/office/drawing/2014/main" id="{B64E7AFF-2A1A-BCFC-F666-4FE4A150CA3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27" name="Rechte verbindingslijn 126">
                    <a:extLst>
                      <a:ext uri="{FF2B5EF4-FFF2-40B4-BE49-F238E27FC236}">
                        <a16:creationId xmlns:a16="http://schemas.microsoft.com/office/drawing/2014/main" id="{3B5E4123-BC4A-58C7-73DC-182C5690A9E5}"/>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28" name="Rechte verbindingslijn 127">
                    <a:extLst>
                      <a:ext uri="{FF2B5EF4-FFF2-40B4-BE49-F238E27FC236}">
                        <a16:creationId xmlns:a16="http://schemas.microsoft.com/office/drawing/2014/main" id="{BAA53D75-3B1F-010D-C0F5-84E0C4F419FC}"/>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29" name="Rechte verbindingslijn 128">
                    <a:extLst>
                      <a:ext uri="{FF2B5EF4-FFF2-40B4-BE49-F238E27FC236}">
                        <a16:creationId xmlns:a16="http://schemas.microsoft.com/office/drawing/2014/main" id="{470D1725-E82B-091F-74FA-1ADB6D8EADA5}"/>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30" name="Rechte verbindingslijn 129">
                    <a:extLst>
                      <a:ext uri="{FF2B5EF4-FFF2-40B4-BE49-F238E27FC236}">
                        <a16:creationId xmlns:a16="http://schemas.microsoft.com/office/drawing/2014/main" id="{25E1397D-ECBD-4989-04FA-43EBD7AE9A0E}"/>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25" name="Pijl: rechts 219">
                  <a:extLst>
                    <a:ext uri="{FF2B5EF4-FFF2-40B4-BE49-F238E27FC236}">
                      <a16:creationId xmlns:a16="http://schemas.microsoft.com/office/drawing/2014/main" id="{87BB6F24-F97E-4F6A-772B-E659D0AE80F3}"/>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spTree>
    <p:extLst>
      <p:ext uri="{BB962C8B-B14F-4D97-AF65-F5344CB8AC3E}">
        <p14:creationId xmlns:p14="http://schemas.microsoft.com/office/powerpoint/2010/main" val="414229515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671C20-08FD-1FCB-692E-DDA083C23C24}"/>
              </a:ext>
            </a:extLst>
          </p:cNvPr>
          <p:cNvSpPr>
            <a:spLocks noGrp="1"/>
          </p:cNvSpPr>
          <p:nvPr>
            <p:ph type="title" hasCustomPrompt="1"/>
          </p:nvPr>
        </p:nvSpPr>
        <p:spPr/>
        <p:txBody>
          <a:bodyPr/>
          <a:lstStyle/>
          <a:p>
            <a:r>
              <a:rPr lang="nl-NL"/>
              <a:t>Plaats hier de titel</a:t>
            </a:r>
          </a:p>
        </p:txBody>
      </p:sp>
      <p:sp>
        <p:nvSpPr>
          <p:cNvPr id="4" name="Tijdelijke aanduiding voor datum 3">
            <a:extLst>
              <a:ext uri="{FF2B5EF4-FFF2-40B4-BE49-F238E27FC236}">
                <a16:creationId xmlns:a16="http://schemas.microsoft.com/office/drawing/2014/main" id="{0A3BE02F-4508-FFE8-F079-451BBA2E0E47}"/>
              </a:ext>
            </a:extLst>
          </p:cNvPr>
          <p:cNvSpPr>
            <a:spLocks noGrp="1"/>
          </p:cNvSpPr>
          <p:nvPr>
            <p:ph type="dt" sz="half" idx="10"/>
          </p:nvPr>
        </p:nvSpPr>
        <p:spPr>
          <a:xfrm>
            <a:off x="695326" y="6316710"/>
            <a:ext cx="2743200" cy="365125"/>
          </a:xfrm>
        </p:spPr>
        <p:txBody>
          <a:bodyPr/>
          <a:lstStyle/>
          <a:p>
            <a:fld id="{D488BF2F-3796-4751-8E3F-8DDB077424E2}" type="datetime1">
              <a:rPr lang="nl-NL" smtClean="0"/>
              <a:t>26-2-2026</a:t>
            </a:fld>
            <a:endParaRPr lang="nl-NL"/>
          </a:p>
        </p:txBody>
      </p:sp>
      <p:sp>
        <p:nvSpPr>
          <p:cNvPr id="5" name="Tijdelijke aanduiding voor voettekst 4">
            <a:extLst>
              <a:ext uri="{FF2B5EF4-FFF2-40B4-BE49-F238E27FC236}">
                <a16:creationId xmlns:a16="http://schemas.microsoft.com/office/drawing/2014/main" id="{1359BF91-AC1D-E368-5A51-2AB2EB94C139}"/>
              </a:ext>
            </a:extLst>
          </p:cNvPr>
          <p:cNvSpPr>
            <a:spLocks noGrp="1"/>
          </p:cNvSpPr>
          <p:nvPr>
            <p:ph type="ftr" sz="quarter" idx="11"/>
          </p:nvPr>
        </p:nvSpPr>
        <p:spPr/>
        <p:txBody>
          <a:bodyPr/>
          <a:lstStyle/>
          <a:p>
            <a:r>
              <a:rPr lang="nl-NL"/>
              <a:t>Trimbos-instituut</a:t>
            </a:r>
          </a:p>
        </p:txBody>
      </p:sp>
      <p:sp>
        <p:nvSpPr>
          <p:cNvPr id="6" name="Tijdelijke aanduiding voor dianummer 5">
            <a:extLst>
              <a:ext uri="{FF2B5EF4-FFF2-40B4-BE49-F238E27FC236}">
                <a16:creationId xmlns:a16="http://schemas.microsoft.com/office/drawing/2014/main" id="{2350282C-56C1-00E7-DB9F-BFCDB06597DE}"/>
              </a:ext>
            </a:extLst>
          </p:cNvPr>
          <p:cNvSpPr>
            <a:spLocks noGrp="1"/>
          </p:cNvSpPr>
          <p:nvPr>
            <p:ph type="sldNum" sz="quarter" idx="12"/>
          </p:nvPr>
        </p:nvSpPr>
        <p:spPr>
          <a:xfrm>
            <a:off x="11493019" y="6316710"/>
            <a:ext cx="342274" cy="365125"/>
          </a:xfrm>
        </p:spPr>
        <p:txBody>
          <a:bodyPr/>
          <a:lstStyle/>
          <a:p>
            <a:fld id="{2511F9A8-FB10-2941-AA88-E6350135DB26}" type="slidenum">
              <a:rPr lang="nl-NL" smtClean="0"/>
              <a:t>‹#›</a:t>
            </a:fld>
            <a:endParaRPr lang="nl-NL"/>
          </a:p>
        </p:txBody>
      </p:sp>
      <p:sp>
        <p:nvSpPr>
          <p:cNvPr id="7" name="Rechthoek 6">
            <a:extLst>
              <a:ext uri="{FF2B5EF4-FFF2-40B4-BE49-F238E27FC236}">
                <a16:creationId xmlns:a16="http://schemas.microsoft.com/office/drawing/2014/main" id="{9F689BCE-CE60-B5F0-6FE7-DDCE73CE4CDA}"/>
              </a:ext>
            </a:extLst>
          </p:cNvPr>
          <p:cNvSpPr/>
          <p:nvPr userDrawn="1"/>
        </p:nvSpPr>
        <p:spPr>
          <a:xfrm>
            <a:off x="0" y="-425941"/>
            <a:ext cx="444994"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0" cap="none" baseline="0" noProof="0" err="1">
                <a:solidFill>
                  <a:schemeClr val="tx1"/>
                </a:solidFill>
                <a:latin typeface="+mj-lt"/>
              </a:rPr>
              <a:t>Tekst</a:t>
            </a:r>
            <a:endParaRPr lang="en-GB" sz="1600" b="0" cap="none" baseline="0" noProof="0">
              <a:solidFill>
                <a:schemeClr val="tx1"/>
              </a:solidFill>
              <a:latin typeface="+mj-lt"/>
            </a:endParaRPr>
          </a:p>
        </p:txBody>
      </p:sp>
      <p:sp>
        <p:nvSpPr>
          <p:cNvPr id="9" name="Tijdelijke aanduiding voor tekst 8">
            <a:extLst>
              <a:ext uri="{FF2B5EF4-FFF2-40B4-BE49-F238E27FC236}">
                <a16:creationId xmlns:a16="http://schemas.microsoft.com/office/drawing/2014/main" id="{2FAB663E-C0B9-9AD1-CC3B-2A89227E8768}"/>
              </a:ext>
            </a:extLst>
          </p:cNvPr>
          <p:cNvSpPr>
            <a:spLocks noGrp="1"/>
          </p:cNvSpPr>
          <p:nvPr>
            <p:ph type="body" sz="quarter" idx="13" hasCustomPrompt="1"/>
          </p:nvPr>
        </p:nvSpPr>
        <p:spPr/>
        <p:txBody>
          <a:bodyPr/>
          <a:lstStyle/>
          <a:p>
            <a:pPr lvl="0"/>
            <a:r>
              <a:rPr lang="nl-NL" err="1"/>
              <a:t>Bullet</a:t>
            </a:r>
            <a:endParaRPr lang="nl-NL"/>
          </a:p>
          <a:p>
            <a:pPr lvl="1"/>
            <a:r>
              <a:rPr lang="nl-NL"/>
              <a:t>Sub-</a:t>
            </a:r>
            <a:r>
              <a:rPr lang="nl-NL" err="1"/>
              <a:t>bullet</a:t>
            </a:r>
            <a:r>
              <a:rPr lang="nl-NL"/>
              <a:t> #1</a:t>
            </a:r>
          </a:p>
          <a:p>
            <a:pPr lvl="2"/>
            <a:r>
              <a:rPr lang="nl-NL"/>
              <a:t>Sub-</a:t>
            </a:r>
            <a:r>
              <a:rPr lang="nl-NL" err="1"/>
              <a:t>bullet</a:t>
            </a:r>
            <a:r>
              <a:rPr lang="nl-NL"/>
              <a:t> #2</a:t>
            </a:r>
          </a:p>
          <a:p>
            <a:pPr lvl="3"/>
            <a:r>
              <a:rPr lang="nl-NL"/>
              <a:t>Leestekst</a:t>
            </a:r>
          </a:p>
          <a:p>
            <a:pPr lvl="4"/>
            <a:r>
              <a:rPr lang="nl-NL"/>
              <a:t>Subtitel</a:t>
            </a:r>
          </a:p>
          <a:p>
            <a:pPr lvl="5"/>
            <a:r>
              <a:rPr lang="nl-NL"/>
              <a:t>Alt. Subtitel</a:t>
            </a:r>
          </a:p>
          <a:p>
            <a:pPr lvl="6"/>
            <a:r>
              <a:rPr lang="nl-NL"/>
              <a:t>Numerieke </a:t>
            </a:r>
            <a:r>
              <a:rPr lang="nl-NL" err="1"/>
              <a:t>bullet</a:t>
            </a:r>
            <a:endParaRPr lang="nl-NL"/>
          </a:p>
          <a:p>
            <a:pPr lvl="7"/>
            <a:r>
              <a:rPr lang="nl-NL"/>
              <a:t>Alfabetische </a:t>
            </a:r>
            <a:r>
              <a:rPr lang="nl-NL" err="1"/>
              <a:t>bullet</a:t>
            </a:r>
            <a:endParaRPr lang="nl-NL"/>
          </a:p>
          <a:p>
            <a:pPr lvl="8"/>
            <a:r>
              <a:rPr lang="nl-NL"/>
              <a:t>Bron</a:t>
            </a:r>
          </a:p>
        </p:txBody>
      </p:sp>
      <p:grpSp>
        <p:nvGrpSpPr>
          <p:cNvPr id="10" name="INSTRUCTIE">
            <a:extLst>
              <a:ext uri="{FF2B5EF4-FFF2-40B4-BE49-F238E27FC236}">
                <a16:creationId xmlns:a16="http://schemas.microsoft.com/office/drawing/2014/main" id="{B77FB5EA-86DC-AEA6-5153-7D597AB74C5D}"/>
              </a:ext>
            </a:extLst>
          </p:cNvPr>
          <p:cNvGrpSpPr/>
          <p:nvPr userDrawn="1"/>
        </p:nvGrpSpPr>
        <p:grpSpPr>
          <a:xfrm>
            <a:off x="-3786437" y="0"/>
            <a:ext cx="3693386" cy="5359349"/>
            <a:chOff x="-3786437" y="0"/>
            <a:chExt cx="3693386" cy="5359349"/>
          </a:xfrm>
        </p:grpSpPr>
        <p:sp>
          <p:nvSpPr>
            <p:cNvPr id="11" name="Rechthoek 10">
              <a:extLst>
                <a:ext uri="{FF2B5EF4-FFF2-40B4-BE49-F238E27FC236}">
                  <a16:creationId xmlns:a16="http://schemas.microsoft.com/office/drawing/2014/main" id="{0B34079B-DF56-B269-8A46-BC71D9E568D4}"/>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Tekstniveaus kiezen</a:t>
              </a:r>
            </a:p>
          </p:txBody>
        </p:sp>
        <p:sp>
          <p:nvSpPr>
            <p:cNvPr id="12" name="Ovaal 11">
              <a:extLst>
                <a:ext uri="{FF2B5EF4-FFF2-40B4-BE49-F238E27FC236}">
                  <a16:creationId xmlns:a16="http://schemas.microsoft.com/office/drawing/2014/main" id="{A1C2CB9F-E096-3A4C-E01C-8810D6ECC2EF}"/>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3" name="Rechthoek 12">
              <a:extLst>
                <a:ext uri="{FF2B5EF4-FFF2-40B4-BE49-F238E27FC236}">
                  <a16:creationId xmlns:a16="http://schemas.microsoft.com/office/drawing/2014/main" id="{E28B31C4-B2B8-6398-7DBA-1E93B047D65A}"/>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bg2"/>
                </a:buClr>
                <a:buSzTx/>
                <a:buFont typeface="Wingdings" pitchFamily="2" charset="2"/>
                <a:buChar char="§"/>
                <a:tabLst/>
                <a:defRPr/>
              </a:pP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14" name="Ovaal 13">
              <a:extLst>
                <a:ext uri="{FF2B5EF4-FFF2-40B4-BE49-F238E27FC236}">
                  <a16:creationId xmlns:a16="http://schemas.microsoft.com/office/drawing/2014/main" id="{33E181C1-302C-0986-5EA0-48C746D5A3F6}"/>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5" name="Rechthoek 14">
              <a:extLst>
                <a:ext uri="{FF2B5EF4-FFF2-40B4-BE49-F238E27FC236}">
                  <a16:creationId xmlns:a16="http://schemas.microsoft.com/office/drawing/2014/main" id="{E150257B-845F-8B29-37EE-041726F204CB}"/>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6" name="Rechthoek 15">
              <a:extLst>
                <a:ext uri="{FF2B5EF4-FFF2-40B4-BE49-F238E27FC236}">
                  <a16:creationId xmlns:a16="http://schemas.microsoft.com/office/drawing/2014/main" id="{7C85CBB6-9FA8-05DE-0023-178B8C2D95E2}"/>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tx2"/>
                </a:buClr>
                <a:buSzTx/>
                <a:buFont typeface="Wingdings" pitchFamily="2" charset="2"/>
                <a:buChar char="§"/>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Sub-</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 #1</a:t>
              </a:r>
            </a:p>
          </p:txBody>
        </p:sp>
        <p:sp>
          <p:nvSpPr>
            <p:cNvPr id="17" name="Ovaal 16">
              <a:extLst>
                <a:ext uri="{FF2B5EF4-FFF2-40B4-BE49-F238E27FC236}">
                  <a16:creationId xmlns:a16="http://schemas.microsoft.com/office/drawing/2014/main" id="{98037CF0-5E2F-748D-B893-DE8544A2102E}"/>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8" name="Rechthoek 17">
              <a:extLst>
                <a:ext uri="{FF2B5EF4-FFF2-40B4-BE49-F238E27FC236}">
                  <a16:creationId xmlns:a16="http://schemas.microsoft.com/office/drawing/2014/main" id="{93EBB12D-91CB-CBB7-8572-060F5A1DC24F}"/>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539750" marR="0" lvl="0" indent="-177800" defTabSz="914400" eaLnBrk="1" fontAlgn="auto" latinLnBrk="0" hangingPunct="1">
                <a:lnSpc>
                  <a:spcPct val="100000"/>
                </a:lnSpc>
                <a:spcBef>
                  <a:spcPts val="600"/>
                </a:spcBef>
                <a:spcAft>
                  <a:spcPts val="600"/>
                </a:spcAft>
                <a:buClr>
                  <a:schemeClr val="bg2"/>
                </a:buClr>
                <a:buSzTx/>
                <a:buFont typeface="Calibri" panose="020F0502020204030204" pitchFamily="34" charset="0"/>
                <a:buChar char="–"/>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Sub-</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 #2</a:t>
              </a:r>
            </a:p>
          </p:txBody>
        </p:sp>
        <p:sp>
          <p:nvSpPr>
            <p:cNvPr id="19" name="Ovaal 18">
              <a:extLst>
                <a:ext uri="{FF2B5EF4-FFF2-40B4-BE49-F238E27FC236}">
                  <a16:creationId xmlns:a16="http://schemas.microsoft.com/office/drawing/2014/main" id="{8382C616-EA01-BE03-DE8A-1957394266C3}"/>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0" name="Rechthoek 19">
              <a:extLst>
                <a:ext uri="{FF2B5EF4-FFF2-40B4-BE49-F238E27FC236}">
                  <a16:creationId xmlns:a16="http://schemas.microsoft.com/office/drawing/2014/main" id="{B5EA9E91-8705-5FFC-A1F5-4E5D6FDC57A4}"/>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Leestekst</a:t>
              </a:r>
            </a:p>
          </p:txBody>
        </p:sp>
        <p:sp>
          <p:nvSpPr>
            <p:cNvPr id="21" name="Ovaal 20">
              <a:extLst>
                <a:ext uri="{FF2B5EF4-FFF2-40B4-BE49-F238E27FC236}">
                  <a16:creationId xmlns:a16="http://schemas.microsoft.com/office/drawing/2014/main" id="{6EDC4A8B-9D06-6177-68BA-0AB6C1798A4D}"/>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2" name="Rechthoek 21">
              <a:extLst>
                <a:ext uri="{FF2B5EF4-FFF2-40B4-BE49-F238E27FC236}">
                  <a16:creationId xmlns:a16="http://schemas.microsoft.com/office/drawing/2014/main" id="{6FEF9057-E77B-ABC1-5B93-767F53C1C31A}"/>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600" b="1" i="0" u="none" strike="noStrike" kern="0" cap="none" spc="0" normalizeH="0" baseline="0" noProof="0">
                  <a:ln>
                    <a:noFill/>
                  </a:ln>
                  <a:solidFill>
                    <a:schemeClr val="tx1"/>
                  </a:solidFill>
                  <a:effectLst/>
                  <a:uLnTx/>
                  <a:uFillTx/>
                  <a:latin typeface="+mn-lt"/>
                  <a:cs typeface="Calibri" panose="020F0502020204030204" pitchFamily="34" charset="0"/>
                </a:rPr>
                <a:t>Subtitel</a:t>
              </a:r>
            </a:p>
          </p:txBody>
        </p:sp>
        <p:sp>
          <p:nvSpPr>
            <p:cNvPr id="23" name="Ovaal 22">
              <a:extLst>
                <a:ext uri="{FF2B5EF4-FFF2-40B4-BE49-F238E27FC236}">
                  <a16:creationId xmlns:a16="http://schemas.microsoft.com/office/drawing/2014/main" id="{833632A0-5040-0513-698B-71B498196E6E}"/>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4" name="Rechthoek 23">
              <a:extLst>
                <a:ext uri="{FF2B5EF4-FFF2-40B4-BE49-F238E27FC236}">
                  <a16:creationId xmlns:a16="http://schemas.microsoft.com/office/drawing/2014/main" id="{80E9D42E-7F13-389F-FCD2-FB221411537C}"/>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chemeClr val="bg2"/>
                </a:buClr>
                <a:buSzTx/>
                <a:buFont typeface="+mj-lt"/>
                <a:buAutoNum type="arabicPeriod"/>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Numerieke </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25" name="Ovaal 24">
              <a:extLst>
                <a:ext uri="{FF2B5EF4-FFF2-40B4-BE49-F238E27FC236}">
                  <a16:creationId xmlns:a16="http://schemas.microsoft.com/office/drawing/2014/main" id="{97C9EB4F-BE26-3EA3-96EE-8ED917253839}"/>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6" name="Rechthoek 25">
              <a:extLst>
                <a:ext uri="{FF2B5EF4-FFF2-40B4-BE49-F238E27FC236}">
                  <a16:creationId xmlns:a16="http://schemas.microsoft.com/office/drawing/2014/main" id="{0B3A3FC2-0C30-1A51-6120-B8C1464E5837}"/>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546100" marR="0" lvl="0" indent="-273050" defTabSz="914400" eaLnBrk="1" fontAlgn="auto" latinLnBrk="0" hangingPunct="1">
                <a:lnSpc>
                  <a:spcPct val="100000"/>
                </a:lnSpc>
                <a:spcBef>
                  <a:spcPts val="600"/>
                </a:spcBef>
                <a:spcAft>
                  <a:spcPts val="600"/>
                </a:spcAft>
                <a:buClr>
                  <a:schemeClr val="bg2"/>
                </a:buClr>
                <a:buSzTx/>
                <a:buFont typeface="+mj-lt"/>
                <a:buAutoNum type="alphaLcPeriod"/>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Alfabetische </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27" name="Ovaal 26">
              <a:extLst>
                <a:ext uri="{FF2B5EF4-FFF2-40B4-BE49-F238E27FC236}">
                  <a16:creationId xmlns:a16="http://schemas.microsoft.com/office/drawing/2014/main" id="{70F8C5EB-6A23-DB40-0FC9-8307DCB5E280}"/>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8" name="Rechthoek 27">
              <a:extLst>
                <a:ext uri="{FF2B5EF4-FFF2-40B4-BE49-F238E27FC236}">
                  <a16:creationId xmlns:a16="http://schemas.microsoft.com/office/drawing/2014/main" id="{12D73E4B-20FD-B4C8-D349-3A570D0EC947}"/>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12700" marR="0" lvl="0" indent="0" defTabSz="914400" eaLnBrk="1" fontAlgn="auto" latinLnBrk="0" hangingPunct="1">
                <a:lnSpc>
                  <a:spcPct val="100000"/>
                </a:lnSpc>
                <a:spcBef>
                  <a:spcPts val="600"/>
                </a:spcBef>
                <a:spcAft>
                  <a:spcPts val="600"/>
                </a:spcAft>
                <a:buClr>
                  <a:schemeClr val="tx1"/>
                </a:buClr>
                <a:buSzTx/>
                <a:buFont typeface="Arial" panose="020B0604020202020204" pitchFamily="34" charset="0"/>
                <a:buNone/>
                <a:tabLst/>
                <a:defRPr/>
              </a:pPr>
              <a:r>
                <a:rPr kumimoji="0" lang="nl-NL" sz="1000" b="0" i="1" u="none" strike="noStrike" kern="0" cap="none" spc="0" normalizeH="0" baseline="0" noProof="0">
                  <a:ln>
                    <a:noFill/>
                  </a:ln>
                  <a:solidFill>
                    <a:schemeClr val="bg1">
                      <a:lumMod val="50000"/>
                    </a:schemeClr>
                  </a:solidFill>
                  <a:effectLst/>
                  <a:uLnTx/>
                  <a:uFillTx/>
                  <a:latin typeface="+mn-lt"/>
                  <a:cs typeface="Calibri" panose="020F0502020204030204" pitchFamily="34" charset="0"/>
                </a:rPr>
                <a:t>Bron</a:t>
              </a:r>
            </a:p>
          </p:txBody>
        </p:sp>
        <p:sp>
          <p:nvSpPr>
            <p:cNvPr id="29" name="Ovaal 28">
              <a:extLst>
                <a:ext uri="{FF2B5EF4-FFF2-40B4-BE49-F238E27FC236}">
                  <a16:creationId xmlns:a16="http://schemas.microsoft.com/office/drawing/2014/main" id="{A9DB98B4-8699-9EDC-BCD4-3B7261D1A63D}"/>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0" name="Rechthoek 29">
              <a:extLst>
                <a:ext uri="{FF2B5EF4-FFF2-40B4-BE49-F238E27FC236}">
                  <a16:creationId xmlns:a16="http://schemas.microsoft.com/office/drawing/2014/main" id="{00969B36-6DD5-1FE9-5FCD-B4217B53E8CE}"/>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1" i="0" u="none" strike="noStrike" kern="0" cap="none" spc="0" normalizeH="0" baseline="0" noProof="0">
                  <a:ln>
                    <a:noFill/>
                  </a:ln>
                  <a:solidFill>
                    <a:schemeClr val="tx1"/>
                  </a:solidFill>
                  <a:effectLst/>
                  <a:uLnTx/>
                  <a:uFillTx/>
                  <a:latin typeface="+mn-lt"/>
                  <a:cs typeface="Calibri" panose="020F0502020204030204" pitchFamily="34" charset="0"/>
                </a:rPr>
                <a:t>Alt. Subtitel </a:t>
              </a:r>
            </a:p>
          </p:txBody>
        </p:sp>
        <p:sp>
          <p:nvSpPr>
            <p:cNvPr id="31" name="Rechthoek 30">
              <a:extLst>
                <a:ext uri="{FF2B5EF4-FFF2-40B4-BE49-F238E27FC236}">
                  <a16:creationId xmlns:a16="http://schemas.microsoft.com/office/drawing/2014/main" id="{DF1DDAFF-CC4E-F3F1-C538-E8D78D86A562}"/>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32" name="ICOON_info">
              <a:extLst>
                <a:ext uri="{FF2B5EF4-FFF2-40B4-BE49-F238E27FC236}">
                  <a16:creationId xmlns:a16="http://schemas.microsoft.com/office/drawing/2014/main" id="{92894426-04FB-8564-D403-AE8297A5B567}"/>
                </a:ext>
              </a:extLst>
            </p:cNvPr>
            <p:cNvGrpSpPr/>
            <p:nvPr userDrawn="1"/>
          </p:nvGrpSpPr>
          <p:grpSpPr>
            <a:xfrm>
              <a:off x="-376736" y="4400186"/>
              <a:ext cx="283685" cy="283685"/>
              <a:chOff x="-510741" y="5913713"/>
              <a:chExt cx="267555" cy="267555"/>
            </a:xfrm>
          </p:grpSpPr>
          <p:sp>
            <p:nvSpPr>
              <p:cNvPr id="74" name="Ovaal 73">
                <a:extLst>
                  <a:ext uri="{FF2B5EF4-FFF2-40B4-BE49-F238E27FC236}">
                    <a16:creationId xmlns:a16="http://schemas.microsoft.com/office/drawing/2014/main" id="{4466DD3D-97FD-3EBB-0CC5-0D34C9DD2166}"/>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75" name="Graphic 163" descr="Informatie">
                <a:extLst>
                  <a:ext uri="{FF2B5EF4-FFF2-40B4-BE49-F238E27FC236}">
                    <a16:creationId xmlns:a16="http://schemas.microsoft.com/office/drawing/2014/main" id="{1762A946-DC1A-AB1C-F3A7-0905BF29E915}"/>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33" name="VOORBEELD">
              <a:extLst>
                <a:ext uri="{FF2B5EF4-FFF2-40B4-BE49-F238E27FC236}">
                  <a16:creationId xmlns:a16="http://schemas.microsoft.com/office/drawing/2014/main" id="{D225D6D6-A034-F32E-ADCF-E1D4A28E8D2C}"/>
                </a:ext>
              </a:extLst>
            </p:cNvPr>
            <p:cNvGrpSpPr/>
            <p:nvPr userDrawn="1"/>
          </p:nvGrpSpPr>
          <p:grpSpPr>
            <a:xfrm>
              <a:off x="-3605171" y="458674"/>
              <a:ext cx="3234311" cy="558875"/>
              <a:chOff x="-3605171" y="458674"/>
              <a:chExt cx="3234311" cy="558875"/>
            </a:xfrm>
          </p:grpSpPr>
          <p:sp>
            <p:nvSpPr>
              <p:cNvPr id="34" name="Rechthoek 33">
                <a:extLst>
                  <a:ext uri="{FF2B5EF4-FFF2-40B4-BE49-F238E27FC236}">
                    <a16:creationId xmlns:a16="http://schemas.microsoft.com/office/drawing/2014/main" id="{ADD76139-B555-B005-0055-9BF57D1D8621}"/>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a:solidFill>
                      <a:srgbClr val="211F26"/>
                    </a:solidFill>
                    <a:latin typeface="Calibri" panose="020F0502020204030204" pitchFamily="34" charset="0"/>
                    <a:cs typeface="Calibri" panose="020F0502020204030204" pitchFamily="34" charset="0"/>
                  </a:rPr>
                  <a:t>Start</a:t>
                </a:r>
              </a:p>
            </p:txBody>
          </p:sp>
          <p:sp>
            <p:nvSpPr>
              <p:cNvPr id="35" name="Rechthoek 34">
                <a:extLst>
                  <a:ext uri="{FF2B5EF4-FFF2-40B4-BE49-F238E27FC236}">
                    <a16:creationId xmlns:a16="http://schemas.microsoft.com/office/drawing/2014/main" id="{2A3AE42C-B7CD-ADB9-BAF5-CE17C51BA564}"/>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36" name="Groep 35">
                <a:extLst>
                  <a:ext uri="{FF2B5EF4-FFF2-40B4-BE49-F238E27FC236}">
                    <a16:creationId xmlns:a16="http://schemas.microsoft.com/office/drawing/2014/main" id="{F724680A-F894-E5A4-117D-FA7CD01D1E6D}"/>
                  </a:ext>
                </a:extLst>
              </p:cNvPr>
              <p:cNvGrpSpPr/>
              <p:nvPr userDrawn="1"/>
            </p:nvGrpSpPr>
            <p:grpSpPr>
              <a:xfrm>
                <a:off x="-3386247" y="830871"/>
                <a:ext cx="139423" cy="109566"/>
                <a:chOff x="-2866744" y="827071"/>
                <a:chExt cx="168701" cy="132575"/>
              </a:xfrm>
            </p:grpSpPr>
            <p:grpSp>
              <p:nvGrpSpPr>
                <p:cNvPr id="67" name="Groep 66">
                  <a:extLst>
                    <a:ext uri="{FF2B5EF4-FFF2-40B4-BE49-F238E27FC236}">
                      <a16:creationId xmlns:a16="http://schemas.microsoft.com/office/drawing/2014/main" id="{6EFF7981-8469-2207-00B9-BAEA574A1AA7}"/>
                    </a:ext>
                  </a:extLst>
                </p:cNvPr>
                <p:cNvGrpSpPr/>
                <p:nvPr userDrawn="1"/>
              </p:nvGrpSpPr>
              <p:grpSpPr>
                <a:xfrm>
                  <a:off x="-2866744" y="827071"/>
                  <a:ext cx="168701" cy="132575"/>
                  <a:chOff x="-2866744" y="827071"/>
                  <a:chExt cx="168701" cy="132575"/>
                </a:xfrm>
              </p:grpSpPr>
              <p:cxnSp>
                <p:nvCxnSpPr>
                  <p:cNvPr id="69" name="Rechte verbindingslijn 68">
                    <a:extLst>
                      <a:ext uri="{FF2B5EF4-FFF2-40B4-BE49-F238E27FC236}">
                        <a16:creationId xmlns:a16="http://schemas.microsoft.com/office/drawing/2014/main" id="{FE018730-9E93-13B8-3CEA-ECA27877344B}"/>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926833F2-2E39-8E25-479B-21DECF13971F}"/>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4DBC7179-56A0-A656-93C9-1BBA61B35F32}"/>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95EE846F-1B64-FF7B-B385-7DF66BCC746E}"/>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607E9C35-525B-DF26-7CA7-45BE75847EF5}"/>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8" name="Pijl: rechts 233">
                  <a:extLst>
                    <a:ext uri="{FF2B5EF4-FFF2-40B4-BE49-F238E27FC236}">
                      <a16:creationId xmlns:a16="http://schemas.microsoft.com/office/drawing/2014/main" id="{43A27834-93A7-B540-095E-D0596E864D42}"/>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37" name="Groep 36">
                <a:extLst>
                  <a:ext uri="{FF2B5EF4-FFF2-40B4-BE49-F238E27FC236}">
                    <a16:creationId xmlns:a16="http://schemas.microsoft.com/office/drawing/2014/main" id="{A4C8DFF0-A658-44C0-6CA2-F21D37FCAA02}"/>
                  </a:ext>
                </a:extLst>
              </p:cNvPr>
              <p:cNvGrpSpPr/>
              <p:nvPr userDrawn="1"/>
            </p:nvGrpSpPr>
            <p:grpSpPr>
              <a:xfrm>
                <a:off x="-3605171" y="830871"/>
                <a:ext cx="139423" cy="109566"/>
                <a:chOff x="-2866744" y="518074"/>
                <a:chExt cx="168701" cy="132575"/>
              </a:xfrm>
            </p:grpSpPr>
            <p:grpSp>
              <p:nvGrpSpPr>
                <p:cNvPr id="60" name="Groep 59">
                  <a:extLst>
                    <a:ext uri="{FF2B5EF4-FFF2-40B4-BE49-F238E27FC236}">
                      <a16:creationId xmlns:a16="http://schemas.microsoft.com/office/drawing/2014/main" id="{ABAB71B5-7B12-1A2B-4D9A-454350EA7562}"/>
                    </a:ext>
                  </a:extLst>
                </p:cNvPr>
                <p:cNvGrpSpPr/>
                <p:nvPr userDrawn="1"/>
              </p:nvGrpSpPr>
              <p:grpSpPr>
                <a:xfrm>
                  <a:off x="-2866744" y="518074"/>
                  <a:ext cx="168701" cy="132575"/>
                  <a:chOff x="-2866744" y="518074"/>
                  <a:chExt cx="168701" cy="132575"/>
                </a:xfrm>
              </p:grpSpPr>
              <p:cxnSp>
                <p:nvCxnSpPr>
                  <p:cNvPr id="62" name="Rechte verbindingslijn 61">
                    <a:extLst>
                      <a:ext uri="{FF2B5EF4-FFF2-40B4-BE49-F238E27FC236}">
                        <a16:creationId xmlns:a16="http://schemas.microsoft.com/office/drawing/2014/main" id="{C4FF7744-A8B2-FF13-63C1-3745C9CF7F15}"/>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9F7DC801-4C16-3F5C-AA5E-3831CC2D614D}"/>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85943C54-ACD5-1FC0-8F5B-1FB9E5B3FC45}"/>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C6C57A96-0BE0-3615-115C-4470187196FE}"/>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4D760ED1-9418-33C0-A529-4B626AACEA3C}"/>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1" name="Pijl: rechts 242">
                  <a:extLst>
                    <a:ext uri="{FF2B5EF4-FFF2-40B4-BE49-F238E27FC236}">
                      <a16:creationId xmlns:a16="http://schemas.microsoft.com/office/drawing/2014/main" id="{B52314DC-F251-669C-0AED-A2620BAD122D}"/>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38" name="Rechte verbindingslijn 37">
                <a:extLst>
                  <a:ext uri="{FF2B5EF4-FFF2-40B4-BE49-F238E27FC236}">
                    <a16:creationId xmlns:a16="http://schemas.microsoft.com/office/drawing/2014/main" id="{C9A8A528-5EF5-59D8-E151-249E210DA895}"/>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39" name="Rechte verbindingslijn 38">
                <a:extLst>
                  <a:ext uri="{FF2B5EF4-FFF2-40B4-BE49-F238E27FC236}">
                    <a16:creationId xmlns:a16="http://schemas.microsoft.com/office/drawing/2014/main" id="{A832D70F-DA8C-3803-EAEF-4B22E0BED054}"/>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0" name="Rechthoek 39">
                <a:extLst>
                  <a:ext uri="{FF2B5EF4-FFF2-40B4-BE49-F238E27FC236}">
                    <a16:creationId xmlns:a16="http://schemas.microsoft.com/office/drawing/2014/main" id="{53534E2C-6500-834A-8110-E9A8602F2729}"/>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41" name="Rechthoek 40">
                <a:extLst>
                  <a:ext uri="{FF2B5EF4-FFF2-40B4-BE49-F238E27FC236}">
                    <a16:creationId xmlns:a16="http://schemas.microsoft.com/office/drawing/2014/main" id="{D8607D7A-9FF7-4A0A-3D53-0CEC6F5A4863}"/>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42" name="Groep 41">
                <a:extLst>
                  <a:ext uri="{FF2B5EF4-FFF2-40B4-BE49-F238E27FC236}">
                    <a16:creationId xmlns:a16="http://schemas.microsoft.com/office/drawing/2014/main" id="{34CB9913-B478-8AF2-8A88-91CE0818B0E4}"/>
                  </a:ext>
                </a:extLst>
              </p:cNvPr>
              <p:cNvGrpSpPr/>
              <p:nvPr userDrawn="1"/>
            </p:nvGrpSpPr>
            <p:grpSpPr>
              <a:xfrm>
                <a:off x="-2916763" y="769168"/>
                <a:ext cx="268738" cy="248381"/>
                <a:chOff x="-2916763" y="769168"/>
                <a:chExt cx="268738" cy="248381"/>
              </a:xfrm>
            </p:grpSpPr>
            <p:sp>
              <p:nvSpPr>
                <p:cNvPr id="52" name="Rechthoek 51">
                  <a:extLst>
                    <a:ext uri="{FF2B5EF4-FFF2-40B4-BE49-F238E27FC236}">
                      <a16:creationId xmlns:a16="http://schemas.microsoft.com/office/drawing/2014/main" id="{DC6DF3B2-3BFF-D773-4FEE-7C1B738CB5AD}"/>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3" name="Groep 52">
                  <a:extLst>
                    <a:ext uri="{FF2B5EF4-FFF2-40B4-BE49-F238E27FC236}">
                      <a16:creationId xmlns:a16="http://schemas.microsoft.com/office/drawing/2014/main" id="{1177AFC1-1F8D-EB14-C1BE-C875591F6E19}"/>
                    </a:ext>
                  </a:extLst>
                </p:cNvPr>
                <p:cNvGrpSpPr/>
                <p:nvPr userDrawn="1"/>
              </p:nvGrpSpPr>
              <p:grpSpPr>
                <a:xfrm>
                  <a:off x="-2866744" y="827071"/>
                  <a:ext cx="168701" cy="132575"/>
                  <a:chOff x="-2866744" y="827071"/>
                  <a:chExt cx="168701" cy="132575"/>
                </a:xfrm>
              </p:grpSpPr>
              <p:cxnSp>
                <p:nvCxnSpPr>
                  <p:cNvPr id="55" name="Rechte verbindingslijn 54">
                    <a:extLst>
                      <a:ext uri="{FF2B5EF4-FFF2-40B4-BE49-F238E27FC236}">
                        <a16:creationId xmlns:a16="http://schemas.microsoft.com/office/drawing/2014/main" id="{6E52297D-A8C6-F2D0-5B9A-1E8D75C6297C}"/>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D308A9D9-D623-BE8A-30E0-C9DB166F4CDE}"/>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C2DBF249-9E6C-5348-E453-046C8420DC2F}"/>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05FB7E09-509C-485A-1112-F57799ED2D3E}"/>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AADA52A1-731E-1DBA-4472-A7BF00815945}"/>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4" name="Pijl: rechts 217">
                  <a:extLst>
                    <a:ext uri="{FF2B5EF4-FFF2-40B4-BE49-F238E27FC236}">
                      <a16:creationId xmlns:a16="http://schemas.microsoft.com/office/drawing/2014/main" id="{9366E995-D5AA-32CE-F13D-CF831022672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3" name="Groep 42">
                <a:extLst>
                  <a:ext uri="{FF2B5EF4-FFF2-40B4-BE49-F238E27FC236}">
                    <a16:creationId xmlns:a16="http://schemas.microsoft.com/office/drawing/2014/main" id="{E5317FF9-1CDA-9565-45DB-BAC903641955}"/>
                  </a:ext>
                </a:extLst>
              </p:cNvPr>
              <p:cNvGrpSpPr/>
              <p:nvPr userDrawn="1"/>
            </p:nvGrpSpPr>
            <p:grpSpPr>
              <a:xfrm>
                <a:off x="-2916763" y="460171"/>
                <a:ext cx="268738" cy="248381"/>
                <a:chOff x="-2916763" y="460171"/>
                <a:chExt cx="268738" cy="248381"/>
              </a:xfrm>
            </p:grpSpPr>
            <p:sp>
              <p:nvSpPr>
                <p:cNvPr id="44" name="Rechthoek 43">
                  <a:extLst>
                    <a:ext uri="{FF2B5EF4-FFF2-40B4-BE49-F238E27FC236}">
                      <a16:creationId xmlns:a16="http://schemas.microsoft.com/office/drawing/2014/main" id="{D8E92A52-F5B4-4E57-56B2-08D80E9BADE0}"/>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45" name="Groep 44">
                  <a:extLst>
                    <a:ext uri="{FF2B5EF4-FFF2-40B4-BE49-F238E27FC236}">
                      <a16:creationId xmlns:a16="http://schemas.microsoft.com/office/drawing/2014/main" id="{881FD42A-886B-B4E9-578A-3F04472F0410}"/>
                    </a:ext>
                  </a:extLst>
                </p:cNvPr>
                <p:cNvGrpSpPr/>
                <p:nvPr userDrawn="1"/>
              </p:nvGrpSpPr>
              <p:grpSpPr>
                <a:xfrm>
                  <a:off x="-2866744" y="518074"/>
                  <a:ext cx="168701" cy="132575"/>
                  <a:chOff x="-2866744" y="518074"/>
                  <a:chExt cx="168701" cy="132575"/>
                </a:xfrm>
              </p:grpSpPr>
              <p:cxnSp>
                <p:nvCxnSpPr>
                  <p:cNvPr id="47" name="Rechte verbindingslijn 46">
                    <a:extLst>
                      <a:ext uri="{FF2B5EF4-FFF2-40B4-BE49-F238E27FC236}">
                        <a16:creationId xmlns:a16="http://schemas.microsoft.com/office/drawing/2014/main" id="{3EDAE6A3-240A-03C9-03D8-23405A5AD730}"/>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8" name="Rechte verbindingslijn 47">
                    <a:extLst>
                      <a:ext uri="{FF2B5EF4-FFF2-40B4-BE49-F238E27FC236}">
                        <a16:creationId xmlns:a16="http://schemas.microsoft.com/office/drawing/2014/main" id="{869CD36D-72F0-699E-75EC-4F30A4440528}"/>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49" name="Rechte verbindingslijn 48">
                    <a:extLst>
                      <a:ext uri="{FF2B5EF4-FFF2-40B4-BE49-F238E27FC236}">
                        <a16:creationId xmlns:a16="http://schemas.microsoft.com/office/drawing/2014/main" id="{0CABB5A1-01B1-BD3C-629C-35F66DEF97F1}"/>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631732D8-25F4-73D3-4889-D4DE290760A9}"/>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4AD6C6DD-A023-CF9B-AE56-0D1B1A9D396D}"/>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6" name="Pijl: rechts 219">
                  <a:extLst>
                    <a:ext uri="{FF2B5EF4-FFF2-40B4-BE49-F238E27FC236}">
                      <a16:creationId xmlns:a16="http://schemas.microsoft.com/office/drawing/2014/main" id="{46628B0C-D0D0-B4E1-FAF7-2C56C82E8E4E}"/>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spTree>
    <p:extLst>
      <p:ext uri="{BB962C8B-B14F-4D97-AF65-F5344CB8AC3E}">
        <p14:creationId xmlns:p14="http://schemas.microsoft.com/office/powerpoint/2010/main" val="294456171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8" name="Tijdelijke aanduiding voor afbeelding 13">
            <a:extLst>
              <a:ext uri="{FF2B5EF4-FFF2-40B4-BE49-F238E27FC236}">
                <a16:creationId xmlns:a16="http://schemas.microsoft.com/office/drawing/2014/main" id="{3D52D97C-1B4B-AAD6-C663-944575DD28CF}"/>
              </a:ext>
            </a:extLst>
          </p:cNvPr>
          <p:cNvSpPr>
            <a:spLocks noGrp="1"/>
          </p:cNvSpPr>
          <p:nvPr>
            <p:ph type="pic" sz="quarter" idx="13" hasCustomPrompt="1"/>
          </p:nvPr>
        </p:nvSpPr>
        <p:spPr>
          <a:xfrm>
            <a:off x="0" y="0"/>
            <a:ext cx="11136313" cy="6858000"/>
          </a:xfrm>
          <a:prstGeom prst="rect">
            <a:avLst/>
          </a:prstGeom>
          <a:solidFill>
            <a:schemeClr val="bg1">
              <a:lumMod val="95000"/>
            </a:schemeClr>
          </a:solidFill>
        </p:spPr>
        <p:txBody>
          <a:bodyPr wrap="square" lIns="360000" tIns="0" rIns="360000" bIns="1080000" anchor="ctr" anchorCtr="0">
            <a:noAutofit/>
          </a:bodyPr>
          <a:lstStyle>
            <a:lvl1pPr marL="0" indent="0" algn="ctr">
              <a:buNone/>
              <a:defRPr sz="1200" i="1">
                <a:solidFill>
                  <a:schemeClr val="bg1">
                    <a:lumMod val="50000"/>
                  </a:schemeClr>
                </a:solidFill>
              </a:defRPr>
            </a:lvl1pPr>
          </a:lstStyle>
          <a:p>
            <a:r>
              <a:rPr lang="nl-NL"/>
              <a:t>Klik op onderstaand pictogram </a:t>
            </a:r>
            <a:br>
              <a:rPr lang="nl-NL"/>
            </a:br>
            <a:r>
              <a:rPr lang="nl-NL"/>
              <a:t>om een afbeelding in te voegen</a:t>
            </a:r>
          </a:p>
        </p:txBody>
      </p:sp>
      <p:sp>
        <p:nvSpPr>
          <p:cNvPr id="9" name="Tijdelijke aanduiding voor verticale tekst 2">
            <a:extLst>
              <a:ext uri="{FF2B5EF4-FFF2-40B4-BE49-F238E27FC236}">
                <a16:creationId xmlns:a16="http://schemas.microsoft.com/office/drawing/2014/main" id="{124CA20E-5235-B035-EA06-41D7CC198D5E}"/>
              </a:ext>
            </a:extLst>
          </p:cNvPr>
          <p:cNvSpPr>
            <a:spLocks noGrp="1" noChangeAspect="1"/>
          </p:cNvSpPr>
          <p:nvPr>
            <p:ph type="body" orient="vert" idx="16" hasCustomPrompt="1"/>
          </p:nvPr>
        </p:nvSpPr>
        <p:spPr>
          <a:xfrm>
            <a:off x="-1" y="1"/>
            <a:ext cx="11136313" cy="1852802"/>
          </a:xfrm>
          <a:prstGeom prst="rect">
            <a:avLst/>
          </a:prstGeom>
          <a:gradFill flip="none" rotWithShape="1">
            <a:gsLst>
              <a:gs pos="0">
                <a:schemeClr val="bg1">
                  <a:alpha val="0"/>
                </a:schemeClr>
              </a:gs>
              <a:gs pos="64000">
                <a:srgbClr val="707070">
                  <a:alpha val="65000"/>
                </a:srgbClr>
              </a:gs>
              <a:gs pos="100000">
                <a:schemeClr val="tx1">
                  <a:alpha val="93000"/>
                </a:schemeClr>
              </a:gs>
            </a:gsLst>
            <a:lin ang="10800000" scaled="1"/>
            <a:tileRect/>
          </a:gradFill>
        </p:spPr>
        <p:txBody>
          <a:bodyPr vert="horz" anchor="ctr"/>
          <a:lstStyle>
            <a:lvl1pPr marL="0" indent="0" algn="ctr">
              <a:buNone/>
              <a:defRPr sz="100">
                <a:solidFill>
                  <a:schemeClr val="tx1">
                    <a:alpha val="0"/>
                  </a:schemeClr>
                </a:solidFill>
              </a:defRPr>
            </a:lvl1pPr>
            <a:lvl2pPr>
              <a:defRPr/>
            </a:lvl2pPr>
            <a:lvl3pPr>
              <a:defRPr/>
            </a:lvl3pPr>
            <a:lvl4pPr>
              <a:defRPr/>
            </a:lvl4pPr>
            <a:lvl5pPr>
              <a:defRPr/>
            </a:lvl5pPr>
            <a:lvl6pPr>
              <a:defRPr/>
            </a:lvl6pPr>
            <a:lvl7pPr>
              <a:defRPr/>
            </a:lvl7pPr>
            <a:lvl8pPr>
              <a:defRPr/>
            </a:lvl8pPr>
            <a:lvl9pPr>
              <a:defRPr/>
            </a:lvl9pPr>
          </a:lstStyle>
          <a:p>
            <a:pPr lvl="0"/>
            <a:r>
              <a:rPr lang="nl-NL" noProof="0"/>
              <a:t> </a:t>
            </a:r>
          </a:p>
        </p:txBody>
      </p:sp>
      <p:sp>
        <p:nvSpPr>
          <p:cNvPr id="13" name="Rechthoek 12">
            <a:extLst>
              <a:ext uri="{FF2B5EF4-FFF2-40B4-BE49-F238E27FC236}">
                <a16:creationId xmlns:a16="http://schemas.microsoft.com/office/drawing/2014/main" id="{890F3536-CB74-0DFC-C78B-FE3C7369E1E2}"/>
              </a:ext>
            </a:extLst>
          </p:cNvPr>
          <p:cNvSpPr/>
          <p:nvPr userDrawn="1"/>
        </p:nvSpPr>
        <p:spPr>
          <a:xfrm>
            <a:off x="11136313" y="1"/>
            <a:ext cx="10556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atum 3">
            <a:extLst>
              <a:ext uri="{FF2B5EF4-FFF2-40B4-BE49-F238E27FC236}">
                <a16:creationId xmlns:a16="http://schemas.microsoft.com/office/drawing/2014/main" id="{0A3BE02F-4508-FFE8-F079-451BBA2E0E47}"/>
              </a:ext>
            </a:extLst>
          </p:cNvPr>
          <p:cNvSpPr>
            <a:spLocks noGrp="1"/>
          </p:cNvSpPr>
          <p:nvPr>
            <p:ph type="dt" sz="half" idx="10"/>
          </p:nvPr>
        </p:nvSpPr>
        <p:spPr>
          <a:xfrm>
            <a:off x="695326" y="6316710"/>
            <a:ext cx="2743200" cy="365125"/>
          </a:xfrm>
        </p:spPr>
        <p:txBody>
          <a:bodyPr/>
          <a:lstStyle/>
          <a:p>
            <a:fld id="{665F765B-C4DD-44F3-BDF8-36EB1BBA32C7}" type="datetime1">
              <a:rPr lang="nl-NL" smtClean="0"/>
              <a:t>26-2-2026</a:t>
            </a:fld>
            <a:endParaRPr lang="nl-NL"/>
          </a:p>
        </p:txBody>
      </p:sp>
      <p:sp>
        <p:nvSpPr>
          <p:cNvPr id="5" name="Tijdelijke aanduiding voor voettekst 4">
            <a:extLst>
              <a:ext uri="{FF2B5EF4-FFF2-40B4-BE49-F238E27FC236}">
                <a16:creationId xmlns:a16="http://schemas.microsoft.com/office/drawing/2014/main" id="{1359BF91-AC1D-E368-5A51-2AB2EB94C139}"/>
              </a:ext>
            </a:extLst>
          </p:cNvPr>
          <p:cNvSpPr>
            <a:spLocks noGrp="1"/>
          </p:cNvSpPr>
          <p:nvPr>
            <p:ph type="ftr" sz="quarter" idx="11"/>
          </p:nvPr>
        </p:nvSpPr>
        <p:spPr/>
        <p:txBody>
          <a:bodyPr/>
          <a:lstStyle/>
          <a:p>
            <a:r>
              <a:rPr lang="nl-NL"/>
              <a:t>Trimbos-instituut</a:t>
            </a:r>
          </a:p>
        </p:txBody>
      </p:sp>
      <p:sp>
        <p:nvSpPr>
          <p:cNvPr id="6" name="Tijdelijke aanduiding voor dianummer 5">
            <a:extLst>
              <a:ext uri="{FF2B5EF4-FFF2-40B4-BE49-F238E27FC236}">
                <a16:creationId xmlns:a16="http://schemas.microsoft.com/office/drawing/2014/main" id="{2350282C-56C1-00E7-DB9F-BFCDB06597DE}"/>
              </a:ext>
            </a:extLst>
          </p:cNvPr>
          <p:cNvSpPr>
            <a:spLocks noGrp="1"/>
          </p:cNvSpPr>
          <p:nvPr>
            <p:ph type="sldNum" sz="quarter" idx="12"/>
          </p:nvPr>
        </p:nvSpPr>
        <p:spPr>
          <a:xfrm>
            <a:off x="11493019" y="6316710"/>
            <a:ext cx="342274" cy="365125"/>
          </a:xfrm>
        </p:spPr>
        <p:txBody>
          <a:bodyPr/>
          <a:lstStyle/>
          <a:p>
            <a:fld id="{2511F9A8-FB10-2941-AA88-E6350135DB26}" type="slidenum">
              <a:rPr lang="nl-NL" smtClean="0"/>
              <a:t>‹#›</a:t>
            </a:fld>
            <a:endParaRPr lang="nl-NL"/>
          </a:p>
        </p:txBody>
      </p:sp>
      <p:sp>
        <p:nvSpPr>
          <p:cNvPr id="7" name="Rechthoek 6">
            <a:extLst>
              <a:ext uri="{FF2B5EF4-FFF2-40B4-BE49-F238E27FC236}">
                <a16:creationId xmlns:a16="http://schemas.microsoft.com/office/drawing/2014/main" id="{9F689BCE-CE60-B5F0-6FE7-DDCE73CE4CDA}"/>
              </a:ext>
            </a:extLst>
          </p:cNvPr>
          <p:cNvSpPr/>
          <p:nvPr userDrawn="1"/>
        </p:nvSpPr>
        <p:spPr>
          <a:xfrm>
            <a:off x="0" y="-425941"/>
            <a:ext cx="952184"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0" cap="none" baseline="0" noProof="0" err="1">
                <a:solidFill>
                  <a:schemeClr val="tx1"/>
                </a:solidFill>
                <a:latin typeface="+mj-lt"/>
              </a:rPr>
              <a:t>Afbeelding</a:t>
            </a:r>
            <a:endParaRPr lang="en-GB" sz="1600" b="0" cap="none" baseline="0" noProof="0">
              <a:solidFill>
                <a:schemeClr val="tx1"/>
              </a:solidFill>
              <a:latin typeface="+mj-lt"/>
            </a:endParaRPr>
          </a:p>
        </p:txBody>
      </p:sp>
      <p:sp>
        <p:nvSpPr>
          <p:cNvPr id="2" name="Titel 1">
            <a:extLst>
              <a:ext uri="{FF2B5EF4-FFF2-40B4-BE49-F238E27FC236}">
                <a16:creationId xmlns:a16="http://schemas.microsoft.com/office/drawing/2014/main" id="{FE671C20-08FD-1FCB-692E-DDA083C23C24}"/>
              </a:ext>
            </a:extLst>
          </p:cNvPr>
          <p:cNvSpPr>
            <a:spLocks noGrp="1"/>
          </p:cNvSpPr>
          <p:nvPr>
            <p:ph type="title" hasCustomPrompt="1"/>
          </p:nvPr>
        </p:nvSpPr>
        <p:spPr/>
        <p:txBody>
          <a:bodyPr/>
          <a:lstStyle>
            <a:lvl1pPr>
              <a:defRPr>
                <a:solidFill>
                  <a:schemeClr val="bg1"/>
                </a:solidFill>
              </a:defRPr>
            </a:lvl1pPr>
          </a:lstStyle>
          <a:p>
            <a:r>
              <a:rPr lang="nl-NL"/>
              <a:t>Plaats hier de titel</a:t>
            </a:r>
          </a:p>
        </p:txBody>
      </p:sp>
      <p:pic>
        <p:nvPicPr>
          <p:cNvPr id="15" name="Afbeelding 14">
            <a:extLst>
              <a:ext uri="{FF2B5EF4-FFF2-40B4-BE49-F238E27FC236}">
                <a16:creationId xmlns:a16="http://schemas.microsoft.com/office/drawing/2014/main" id="{BAD71C89-FD0D-A88A-0D24-F46D7E560A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09082" y="-34606"/>
            <a:ext cx="1061297" cy="761365"/>
          </a:xfrm>
          <a:prstGeom prst="rect">
            <a:avLst/>
          </a:prstGeom>
        </p:spPr>
      </p:pic>
      <p:grpSp>
        <p:nvGrpSpPr>
          <p:cNvPr id="16" name="INSTRUCTIE">
            <a:extLst>
              <a:ext uri="{FF2B5EF4-FFF2-40B4-BE49-F238E27FC236}">
                <a16:creationId xmlns:a16="http://schemas.microsoft.com/office/drawing/2014/main" id="{68000FF4-A1ED-9C41-5345-9E03E58A2CA4}"/>
              </a:ext>
            </a:extLst>
          </p:cNvPr>
          <p:cNvGrpSpPr/>
          <p:nvPr userDrawn="1"/>
        </p:nvGrpSpPr>
        <p:grpSpPr>
          <a:xfrm>
            <a:off x="12377595" y="0"/>
            <a:ext cx="3693386" cy="6857760"/>
            <a:chOff x="-3786437" y="0"/>
            <a:chExt cx="3693386" cy="6857760"/>
          </a:xfrm>
        </p:grpSpPr>
        <p:sp>
          <p:nvSpPr>
            <p:cNvPr id="17" name="Rechthoek 16">
              <a:extLst>
                <a:ext uri="{FF2B5EF4-FFF2-40B4-BE49-F238E27FC236}">
                  <a16:creationId xmlns:a16="http://schemas.microsoft.com/office/drawing/2014/main" id="{6067F855-1F2B-D61B-D351-A5D56DC6DF17}"/>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18" name="INSTRUCTIE">
              <a:extLst>
                <a:ext uri="{FF2B5EF4-FFF2-40B4-BE49-F238E27FC236}">
                  <a16:creationId xmlns:a16="http://schemas.microsoft.com/office/drawing/2014/main" id="{D8998D92-6D72-BE3F-9295-DE5CC86C63A0}"/>
                </a:ext>
              </a:extLst>
            </p:cNvPr>
            <p:cNvGrpSpPr/>
            <p:nvPr userDrawn="1"/>
          </p:nvGrpSpPr>
          <p:grpSpPr>
            <a:xfrm>
              <a:off x="-3786165" y="0"/>
              <a:ext cx="3693114" cy="6177730"/>
              <a:chOff x="-3786165" y="0"/>
              <a:chExt cx="3693114" cy="6177730"/>
            </a:xfrm>
          </p:grpSpPr>
          <p:sp>
            <p:nvSpPr>
              <p:cNvPr id="19" name="Rechthoek 18">
                <a:extLst>
                  <a:ext uri="{FF2B5EF4-FFF2-40B4-BE49-F238E27FC236}">
                    <a16:creationId xmlns:a16="http://schemas.microsoft.com/office/drawing/2014/main" id="{4F10D676-555F-9FF6-8153-74993E85D5D0}"/>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invoegen/opmaken</a:t>
                </a:r>
              </a:p>
            </p:txBody>
          </p:sp>
          <p:sp>
            <p:nvSpPr>
              <p:cNvPr id="20" name="Ovaal 19">
                <a:extLst>
                  <a:ext uri="{FF2B5EF4-FFF2-40B4-BE49-F238E27FC236}">
                    <a16:creationId xmlns:a16="http://schemas.microsoft.com/office/drawing/2014/main" id="{2705AF26-B51F-D55A-AED9-9281657A311D}"/>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1" name="Rechthoek 20">
                <a:extLst>
                  <a:ext uri="{FF2B5EF4-FFF2-40B4-BE49-F238E27FC236}">
                    <a16:creationId xmlns:a16="http://schemas.microsoft.com/office/drawing/2014/main" id="{347BFA31-140D-236B-2B8E-E58D89DEE985}"/>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2" name="Groep 21">
                <a:extLst>
                  <a:ext uri="{FF2B5EF4-FFF2-40B4-BE49-F238E27FC236}">
                    <a16:creationId xmlns:a16="http://schemas.microsoft.com/office/drawing/2014/main" id="{C6ACB690-07E0-6CE0-FFBA-D446E227A762}"/>
                  </a:ext>
                </a:extLst>
              </p:cNvPr>
              <p:cNvGrpSpPr/>
              <p:nvPr userDrawn="1"/>
            </p:nvGrpSpPr>
            <p:grpSpPr>
              <a:xfrm>
                <a:off x="-3316179" y="1231351"/>
                <a:ext cx="294789" cy="318834"/>
                <a:chOff x="14466489" y="1001522"/>
                <a:chExt cx="290627" cy="314333"/>
              </a:xfrm>
            </p:grpSpPr>
            <p:sp>
              <p:nvSpPr>
                <p:cNvPr id="76" name="Rechthoek 75">
                  <a:extLst>
                    <a:ext uri="{FF2B5EF4-FFF2-40B4-BE49-F238E27FC236}">
                      <a16:creationId xmlns:a16="http://schemas.microsoft.com/office/drawing/2014/main" id="{3CCCD39D-4A28-8061-08FC-E1456A016089}"/>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77" name="Ovaal 76">
                  <a:extLst>
                    <a:ext uri="{FF2B5EF4-FFF2-40B4-BE49-F238E27FC236}">
                      <a16:creationId xmlns:a16="http://schemas.microsoft.com/office/drawing/2014/main" id="{87019F63-D7C0-3AD5-58DB-4AF6D82E9489}"/>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78" name="Vrije vorm: vorm 245">
                  <a:extLst>
                    <a:ext uri="{FF2B5EF4-FFF2-40B4-BE49-F238E27FC236}">
                      <a16:creationId xmlns:a16="http://schemas.microsoft.com/office/drawing/2014/main" id="{2102BA8F-D16E-E5E5-C59A-5154B99BEA1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79" name="Rechthoek: afgeronde hoeken 246">
                  <a:extLst>
                    <a:ext uri="{FF2B5EF4-FFF2-40B4-BE49-F238E27FC236}">
                      <a16:creationId xmlns:a16="http://schemas.microsoft.com/office/drawing/2014/main" id="{0443E0D1-2FB2-B643-13A5-37F8A6337CA8}"/>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80" name="Rechte verbindingslijn 79">
                  <a:extLst>
                    <a:ext uri="{FF2B5EF4-FFF2-40B4-BE49-F238E27FC236}">
                      <a16:creationId xmlns:a16="http://schemas.microsoft.com/office/drawing/2014/main" id="{CFE54B5C-089E-1F96-B7E4-C346CF1F51A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81" name="Rechte verbindingslijn 80">
                  <a:extLst>
                    <a:ext uri="{FF2B5EF4-FFF2-40B4-BE49-F238E27FC236}">
                      <a16:creationId xmlns:a16="http://schemas.microsoft.com/office/drawing/2014/main" id="{DD16AE99-3012-B0BE-A50C-3D57F1FB91B0}"/>
                    </a:ext>
                  </a:extLst>
                </p:cNvPr>
                <p:cNvCxnSpPr>
                  <a:cxnSpLocks/>
                  <a:stCxn id="7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3" name="Ovaal 22">
                <a:extLst>
                  <a:ext uri="{FF2B5EF4-FFF2-40B4-BE49-F238E27FC236}">
                    <a16:creationId xmlns:a16="http://schemas.microsoft.com/office/drawing/2014/main" id="{41F9141B-FAED-09F1-0F31-999E8E869445}"/>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4" name="Rechthoek 23">
                <a:extLst>
                  <a:ext uri="{FF2B5EF4-FFF2-40B4-BE49-F238E27FC236}">
                    <a16:creationId xmlns:a16="http://schemas.microsoft.com/office/drawing/2014/main" id="{6BCF95DA-15DE-6F3D-D4A5-C9D6E80B53D5}"/>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5" name="Groep 24">
                <a:extLst>
                  <a:ext uri="{FF2B5EF4-FFF2-40B4-BE49-F238E27FC236}">
                    <a16:creationId xmlns:a16="http://schemas.microsoft.com/office/drawing/2014/main" id="{B78BE240-22FE-EAC7-F0A9-ED62F0785BC4}"/>
                  </a:ext>
                </a:extLst>
              </p:cNvPr>
              <p:cNvGrpSpPr/>
              <p:nvPr userDrawn="1"/>
            </p:nvGrpSpPr>
            <p:grpSpPr>
              <a:xfrm>
                <a:off x="-3311319" y="2164285"/>
                <a:ext cx="825500" cy="209550"/>
                <a:chOff x="13504624" y="2482850"/>
                <a:chExt cx="825500" cy="209550"/>
              </a:xfrm>
            </p:grpSpPr>
            <p:sp>
              <p:nvSpPr>
                <p:cNvPr id="73" name="Rechthoek 72">
                  <a:extLst>
                    <a:ext uri="{FF2B5EF4-FFF2-40B4-BE49-F238E27FC236}">
                      <a16:creationId xmlns:a16="http://schemas.microsoft.com/office/drawing/2014/main" id="{A46C299D-0EDA-C37D-9FF9-CCE9D038553B}"/>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74" name="Rechte verbindingslijn 73">
                  <a:extLst>
                    <a:ext uri="{FF2B5EF4-FFF2-40B4-BE49-F238E27FC236}">
                      <a16:creationId xmlns:a16="http://schemas.microsoft.com/office/drawing/2014/main" id="{E3E92C02-DE7A-5C23-C5C5-DC088E5F6404}"/>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75" name="Gelijkbenige driehoek 242">
                  <a:extLst>
                    <a:ext uri="{FF2B5EF4-FFF2-40B4-BE49-F238E27FC236}">
                      <a16:creationId xmlns:a16="http://schemas.microsoft.com/office/drawing/2014/main" id="{C9EF39B3-1E0C-9B12-21BB-92FC63EC06A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26" name="Ovaal 25">
                <a:extLst>
                  <a:ext uri="{FF2B5EF4-FFF2-40B4-BE49-F238E27FC236}">
                    <a16:creationId xmlns:a16="http://schemas.microsoft.com/office/drawing/2014/main" id="{7F668311-7B34-F9FC-B14A-DE7EEE3CBE6F}"/>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7" name="Rechthoek 26">
                <a:extLst>
                  <a:ext uri="{FF2B5EF4-FFF2-40B4-BE49-F238E27FC236}">
                    <a16:creationId xmlns:a16="http://schemas.microsoft.com/office/drawing/2014/main" id="{D7FD0727-8061-48B8-BF45-BFEE460C205E}"/>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8" name="ICOON_info">
                <a:extLst>
                  <a:ext uri="{FF2B5EF4-FFF2-40B4-BE49-F238E27FC236}">
                    <a16:creationId xmlns:a16="http://schemas.microsoft.com/office/drawing/2014/main" id="{19D98507-CE8C-0B36-A541-753A1CCF4FD0}"/>
                  </a:ext>
                </a:extLst>
              </p:cNvPr>
              <p:cNvGrpSpPr/>
              <p:nvPr userDrawn="1"/>
            </p:nvGrpSpPr>
            <p:grpSpPr>
              <a:xfrm>
                <a:off x="-376736" y="5894045"/>
                <a:ext cx="283685" cy="283685"/>
                <a:chOff x="-510741" y="5913713"/>
                <a:chExt cx="267555" cy="267555"/>
              </a:xfrm>
            </p:grpSpPr>
            <p:sp>
              <p:nvSpPr>
                <p:cNvPr id="71" name="Ovaal 70">
                  <a:extLst>
                    <a:ext uri="{FF2B5EF4-FFF2-40B4-BE49-F238E27FC236}">
                      <a16:creationId xmlns:a16="http://schemas.microsoft.com/office/drawing/2014/main" id="{914F4822-C7D0-53C1-C472-64DC9D95C84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72" name="Graphic 163" descr="Informatie">
                  <a:extLst>
                    <a:ext uri="{FF2B5EF4-FFF2-40B4-BE49-F238E27FC236}">
                      <a16:creationId xmlns:a16="http://schemas.microsoft.com/office/drawing/2014/main" id="{AF8D22F1-C5C6-B6D1-8AB1-674C9E062CC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sp>
            <p:nvSpPr>
              <p:cNvPr id="29" name="Ovaal 28">
                <a:extLst>
                  <a:ext uri="{FF2B5EF4-FFF2-40B4-BE49-F238E27FC236}">
                    <a16:creationId xmlns:a16="http://schemas.microsoft.com/office/drawing/2014/main" id="{46963287-3DF1-9C77-C591-F2005C963ECF}"/>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30" name="Rechthoek 29">
                <a:extLst>
                  <a:ext uri="{FF2B5EF4-FFF2-40B4-BE49-F238E27FC236}">
                    <a16:creationId xmlns:a16="http://schemas.microsoft.com/office/drawing/2014/main" id="{15B7FCEA-E572-933F-165B-A579E201E4EC}"/>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31" name="Groep 30">
                <a:extLst>
                  <a:ext uri="{FF2B5EF4-FFF2-40B4-BE49-F238E27FC236}">
                    <a16:creationId xmlns:a16="http://schemas.microsoft.com/office/drawing/2014/main" id="{E7C9F01B-C2C2-7D37-F8E5-20642F60E4E2}"/>
                  </a:ext>
                </a:extLst>
              </p:cNvPr>
              <p:cNvGrpSpPr/>
              <p:nvPr userDrawn="1"/>
            </p:nvGrpSpPr>
            <p:grpSpPr>
              <a:xfrm>
                <a:off x="-3408294" y="5236167"/>
                <a:ext cx="622283" cy="612919"/>
                <a:chOff x="12617641" y="3403239"/>
                <a:chExt cx="752963" cy="741634"/>
              </a:xfrm>
            </p:grpSpPr>
            <p:grpSp>
              <p:nvGrpSpPr>
                <p:cNvPr id="55" name="Groep 54">
                  <a:extLst>
                    <a:ext uri="{FF2B5EF4-FFF2-40B4-BE49-F238E27FC236}">
                      <a16:creationId xmlns:a16="http://schemas.microsoft.com/office/drawing/2014/main" id="{2FF61AB8-C34E-0F76-0726-B6A7543C5B58}"/>
                    </a:ext>
                  </a:extLst>
                </p:cNvPr>
                <p:cNvGrpSpPr/>
                <p:nvPr userDrawn="1"/>
              </p:nvGrpSpPr>
              <p:grpSpPr>
                <a:xfrm>
                  <a:off x="12771550" y="3403239"/>
                  <a:ext cx="467156" cy="448491"/>
                  <a:chOff x="12782177" y="3403239"/>
                  <a:chExt cx="467156" cy="448491"/>
                </a:xfrm>
              </p:grpSpPr>
              <p:grpSp>
                <p:nvGrpSpPr>
                  <p:cNvPr id="58" name="Groep 57">
                    <a:extLst>
                      <a:ext uri="{FF2B5EF4-FFF2-40B4-BE49-F238E27FC236}">
                        <a16:creationId xmlns:a16="http://schemas.microsoft.com/office/drawing/2014/main" id="{4B601988-DF9C-9122-840F-8E17D8E30B0E}"/>
                      </a:ext>
                    </a:extLst>
                  </p:cNvPr>
                  <p:cNvGrpSpPr/>
                  <p:nvPr userDrawn="1"/>
                </p:nvGrpSpPr>
                <p:grpSpPr>
                  <a:xfrm>
                    <a:off x="12782177" y="3403239"/>
                    <a:ext cx="412972" cy="396132"/>
                    <a:chOff x="13554906" y="3320109"/>
                    <a:chExt cx="443912" cy="425811"/>
                  </a:xfrm>
                </p:grpSpPr>
                <p:grpSp>
                  <p:nvGrpSpPr>
                    <p:cNvPr id="65" name="Groep 64">
                      <a:extLst>
                        <a:ext uri="{FF2B5EF4-FFF2-40B4-BE49-F238E27FC236}">
                          <a16:creationId xmlns:a16="http://schemas.microsoft.com/office/drawing/2014/main" id="{7DF3B3BC-AF12-B222-D0A9-051194CD1053}"/>
                        </a:ext>
                      </a:extLst>
                    </p:cNvPr>
                    <p:cNvGrpSpPr/>
                    <p:nvPr userDrawn="1"/>
                  </p:nvGrpSpPr>
                  <p:grpSpPr>
                    <a:xfrm>
                      <a:off x="13554906" y="3320109"/>
                      <a:ext cx="443912" cy="425811"/>
                      <a:chOff x="12909684" y="1276143"/>
                      <a:chExt cx="443912" cy="425811"/>
                    </a:xfrm>
                  </p:grpSpPr>
                  <p:sp>
                    <p:nvSpPr>
                      <p:cNvPr id="68" name="Rechthoek 67">
                        <a:extLst>
                          <a:ext uri="{FF2B5EF4-FFF2-40B4-BE49-F238E27FC236}">
                            <a16:creationId xmlns:a16="http://schemas.microsoft.com/office/drawing/2014/main" id="{98C60B51-0157-8E90-2DE4-849DA208EFB1}"/>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69" name="Rechthoek 68">
                        <a:extLst>
                          <a:ext uri="{FF2B5EF4-FFF2-40B4-BE49-F238E27FC236}">
                            <a16:creationId xmlns:a16="http://schemas.microsoft.com/office/drawing/2014/main" id="{38C887C6-5555-C519-00B5-A4073D70E420}"/>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70" name="Ovaal 69">
                        <a:extLst>
                          <a:ext uri="{FF2B5EF4-FFF2-40B4-BE49-F238E27FC236}">
                            <a16:creationId xmlns:a16="http://schemas.microsoft.com/office/drawing/2014/main" id="{16A9343D-C21F-8DAC-8751-C299068157A1}"/>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66" name="Afbeelding 65">
                      <a:extLst>
                        <a:ext uri="{FF2B5EF4-FFF2-40B4-BE49-F238E27FC236}">
                          <a16:creationId xmlns:a16="http://schemas.microsoft.com/office/drawing/2014/main" id="{C4D4CD81-50E9-265F-DD18-DEC0678BC200}"/>
                        </a:ext>
                      </a:extLst>
                    </p:cNvPr>
                    <p:cNvPicPr>
                      <a:picLocks noChangeAspect="1"/>
                    </p:cNvPicPr>
                    <p:nvPr userDrawn="1"/>
                  </p:nvPicPr>
                  <p:blipFill>
                    <a:blip r:embed="rId3" cstate="screen">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67" name="Afbeelding 66">
                      <a:extLst>
                        <a:ext uri="{FF2B5EF4-FFF2-40B4-BE49-F238E27FC236}">
                          <a16:creationId xmlns:a16="http://schemas.microsoft.com/office/drawing/2014/main" id="{93E837B0-2073-FC1D-6F6B-9ABA3ACA9266}"/>
                        </a:ext>
                      </a:extLst>
                    </p:cNvPr>
                    <p:cNvPicPr>
                      <a:picLocks noChangeAspect="1"/>
                    </p:cNvPicPr>
                    <p:nvPr userDrawn="1"/>
                  </p:nvPicPr>
                  <p:blipFill>
                    <a:blip r:embed="rId3" cstate="screen">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59" name="Groep 58">
                    <a:extLst>
                      <a:ext uri="{FF2B5EF4-FFF2-40B4-BE49-F238E27FC236}">
                        <a16:creationId xmlns:a16="http://schemas.microsoft.com/office/drawing/2014/main" id="{E93FE567-4BBA-8CE3-65AC-34B2094881C0}"/>
                      </a:ext>
                    </a:extLst>
                  </p:cNvPr>
                  <p:cNvGrpSpPr/>
                  <p:nvPr userDrawn="1"/>
                </p:nvGrpSpPr>
                <p:grpSpPr>
                  <a:xfrm>
                    <a:off x="13103513" y="3705268"/>
                    <a:ext cx="145820" cy="146462"/>
                    <a:chOff x="13096169" y="3602278"/>
                    <a:chExt cx="145820" cy="146462"/>
                  </a:xfrm>
                </p:grpSpPr>
                <p:sp>
                  <p:nvSpPr>
                    <p:cNvPr id="63" name="Rechthoek 62">
                      <a:extLst>
                        <a:ext uri="{FF2B5EF4-FFF2-40B4-BE49-F238E27FC236}">
                          <a16:creationId xmlns:a16="http://schemas.microsoft.com/office/drawing/2014/main" id="{BF0A1CD3-DF06-247B-33BC-A2BDDB41022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4" name="Rechthoek 63">
                      <a:extLst>
                        <a:ext uri="{FF2B5EF4-FFF2-40B4-BE49-F238E27FC236}">
                          <a16:creationId xmlns:a16="http://schemas.microsoft.com/office/drawing/2014/main" id="{45BFAC2C-196D-8A59-FBA1-6B62E37F69B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60" name="Groep 59">
                    <a:extLst>
                      <a:ext uri="{FF2B5EF4-FFF2-40B4-BE49-F238E27FC236}">
                        <a16:creationId xmlns:a16="http://schemas.microsoft.com/office/drawing/2014/main" id="{9084CE44-3FB7-A1E0-2C41-7C21EE43AFF6}"/>
                      </a:ext>
                    </a:extLst>
                  </p:cNvPr>
                  <p:cNvGrpSpPr/>
                  <p:nvPr userDrawn="1"/>
                </p:nvGrpSpPr>
                <p:grpSpPr>
                  <a:xfrm rot="10800000">
                    <a:off x="13061402" y="3665637"/>
                    <a:ext cx="145820" cy="146462"/>
                    <a:chOff x="13096169" y="3602278"/>
                    <a:chExt cx="145820" cy="146462"/>
                  </a:xfrm>
                </p:grpSpPr>
                <p:sp>
                  <p:nvSpPr>
                    <p:cNvPr id="61" name="Rechthoek 60">
                      <a:extLst>
                        <a:ext uri="{FF2B5EF4-FFF2-40B4-BE49-F238E27FC236}">
                          <a16:creationId xmlns:a16="http://schemas.microsoft.com/office/drawing/2014/main" id="{7E191C73-00C9-8899-A100-9AC8B368BB2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2" name="Rechthoek 61">
                      <a:extLst>
                        <a:ext uri="{FF2B5EF4-FFF2-40B4-BE49-F238E27FC236}">
                          <a16:creationId xmlns:a16="http://schemas.microsoft.com/office/drawing/2014/main" id="{47D30F37-7CE1-0BD1-3C66-60DBEC038A2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56" name="Rechthoek 55">
                  <a:extLst>
                    <a:ext uri="{FF2B5EF4-FFF2-40B4-BE49-F238E27FC236}">
                      <a16:creationId xmlns:a16="http://schemas.microsoft.com/office/drawing/2014/main" id="{5BFC940E-CEE7-C86E-DF56-31D6FBE009A6}"/>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57" name="Gelijkbenige driehoek 224">
                  <a:extLst>
                    <a:ext uri="{FF2B5EF4-FFF2-40B4-BE49-F238E27FC236}">
                      <a16:creationId xmlns:a16="http://schemas.microsoft.com/office/drawing/2014/main" id="{E5EF2CA1-88B1-CE08-8C21-5D1129319A5B}"/>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32" name="Rechthoek 31">
                <a:extLst>
                  <a:ext uri="{FF2B5EF4-FFF2-40B4-BE49-F238E27FC236}">
                    <a16:creationId xmlns:a16="http://schemas.microsoft.com/office/drawing/2014/main" id="{1A31C476-4086-44E5-E9E2-C1384662F65B}"/>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rgbClr val="211F26"/>
                  </a:solidFill>
                  <a:latin typeface="Calibri" panose="020F0502020204030204" pitchFamily="34" charset="0"/>
                  <a:cs typeface="Calibri" panose="020F0502020204030204" pitchFamily="34" charset="0"/>
                </a:endParaRPr>
              </a:p>
            </p:txBody>
          </p:sp>
          <p:grpSp>
            <p:nvGrpSpPr>
              <p:cNvPr id="33" name="Groep 32">
                <a:extLst>
                  <a:ext uri="{FF2B5EF4-FFF2-40B4-BE49-F238E27FC236}">
                    <a16:creationId xmlns:a16="http://schemas.microsoft.com/office/drawing/2014/main" id="{0D494FEF-347B-0958-9DA9-5429D8B93EF7}"/>
                  </a:ext>
                </a:extLst>
              </p:cNvPr>
              <p:cNvGrpSpPr/>
              <p:nvPr userDrawn="1"/>
            </p:nvGrpSpPr>
            <p:grpSpPr>
              <a:xfrm>
                <a:off x="-2485819" y="3399207"/>
                <a:ext cx="1222990" cy="563933"/>
                <a:chOff x="-2485819" y="3399207"/>
                <a:chExt cx="1222990" cy="563933"/>
              </a:xfrm>
            </p:grpSpPr>
            <p:sp>
              <p:nvSpPr>
                <p:cNvPr id="34" name="Rechthoek 33">
                  <a:extLst>
                    <a:ext uri="{FF2B5EF4-FFF2-40B4-BE49-F238E27FC236}">
                      <a16:creationId xmlns:a16="http://schemas.microsoft.com/office/drawing/2014/main" id="{3BAA7D71-C642-D3CE-D471-30ACE9931746}"/>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35" name="Rechthoek 34">
                  <a:extLst>
                    <a:ext uri="{FF2B5EF4-FFF2-40B4-BE49-F238E27FC236}">
                      <a16:creationId xmlns:a16="http://schemas.microsoft.com/office/drawing/2014/main" id="{AA929E3F-5C43-27CC-0EC6-E87892E20401}"/>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36" name="Groep 35">
                  <a:extLst>
                    <a:ext uri="{FF2B5EF4-FFF2-40B4-BE49-F238E27FC236}">
                      <a16:creationId xmlns:a16="http://schemas.microsoft.com/office/drawing/2014/main" id="{31C9DD2C-7F7A-9DFB-A2FE-0EE7B9BFAB6B}"/>
                    </a:ext>
                  </a:extLst>
                </p:cNvPr>
                <p:cNvGrpSpPr/>
                <p:nvPr userDrawn="1"/>
              </p:nvGrpSpPr>
              <p:grpSpPr>
                <a:xfrm>
                  <a:off x="-2403869" y="3460544"/>
                  <a:ext cx="155951" cy="131922"/>
                  <a:chOff x="12968836" y="3354170"/>
                  <a:chExt cx="404806" cy="342433"/>
                </a:xfrm>
              </p:grpSpPr>
              <p:sp>
                <p:nvSpPr>
                  <p:cNvPr id="49" name="Rechthoek: afgeronde hoeken 216">
                    <a:extLst>
                      <a:ext uri="{FF2B5EF4-FFF2-40B4-BE49-F238E27FC236}">
                        <a16:creationId xmlns:a16="http://schemas.microsoft.com/office/drawing/2014/main" id="{4E12B8C3-9390-E4C4-1D5E-5FFDE7A97368}"/>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50" name="Rechthoek 49">
                    <a:extLst>
                      <a:ext uri="{FF2B5EF4-FFF2-40B4-BE49-F238E27FC236}">
                        <a16:creationId xmlns:a16="http://schemas.microsoft.com/office/drawing/2014/main" id="{85310DC2-20A5-F03C-DBCA-2553B75A2393}"/>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1" name="Rechthoek 50">
                    <a:extLst>
                      <a:ext uri="{FF2B5EF4-FFF2-40B4-BE49-F238E27FC236}">
                        <a16:creationId xmlns:a16="http://schemas.microsoft.com/office/drawing/2014/main" id="{FA5456D4-F014-962B-F370-1C82309C8A61}"/>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2" name="Rechthoek 51">
                    <a:extLst>
                      <a:ext uri="{FF2B5EF4-FFF2-40B4-BE49-F238E27FC236}">
                        <a16:creationId xmlns:a16="http://schemas.microsoft.com/office/drawing/2014/main" id="{85205C14-1358-D8FA-EFDD-20AA88F1725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3" name="Rechthoek 52">
                    <a:extLst>
                      <a:ext uri="{FF2B5EF4-FFF2-40B4-BE49-F238E27FC236}">
                        <a16:creationId xmlns:a16="http://schemas.microsoft.com/office/drawing/2014/main" id="{7A5E781C-3148-BA42-944C-DDE7DB8AE3EA}"/>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4" name="Rechthoek 53">
                    <a:extLst>
                      <a:ext uri="{FF2B5EF4-FFF2-40B4-BE49-F238E27FC236}">
                        <a16:creationId xmlns:a16="http://schemas.microsoft.com/office/drawing/2014/main" id="{452AB92E-7CCD-8E6F-1999-D7842A23B033}"/>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37" name="Groep 36">
                  <a:extLst>
                    <a:ext uri="{FF2B5EF4-FFF2-40B4-BE49-F238E27FC236}">
                      <a16:creationId xmlns:a16="http://schemas.microsoft.com/office/drawing/2014/main" id="{4D712B6E-49B9-3E58-2B3B-B9FF3462CEE9}"/>
                    </a:ext>
                  </a:extLst>
                </p:cNvPr>
                <p:cNvGrpSpPr/>
                <p:nvPr userDrawn="1"/>
              </p:nvGrpSpPr>
              <p:grpSpPr>
                <a:xfrm>
                  <a:off x="-2423424" y="3690208"/>
                  <a:ext cx="166739" cy="218963"/>
                  <a:chOff x="12940828" y="3950597"/>
                  <a:chExt cx="432813" cy="568367"/>
                </a:xfrm>
              </p:grpSpPr>
              <p:grpSp>
                <p:nvGrpSpPr>
                  <p:cNvPr id="41" name="Groep 40">
                    <a:extLst>
                      <a:ext uri="{FF2B5EF4-FFF2-40B4-BE49-F238E27FC236}">
                        <a16:creationId xmlns:a16="http://schemas.microsoft.com/office/drawing/2014/main" id="{5BFD3D14-7382-4958-71C9-1ADFC099F566}"/>
                      </a:ext>
                    </a:extLst>
                  </p:cNvPr>
                  <p:cNvGrpSpPr/>
                  <p:nvPr userDrawn="1"/>
                </p:nvGrpSpPr>
                <p:grpSpPr>
                  <a:xfrm>
                    <a:off x="13000382" y="4006891"/>
                    <a:ext cx="373259" cy="315747"/>
                    <a:chOff x="12968836" y="3354170"/>
                    <a:chExt cx="404806" cy="342433"/>
                  </a:xfrm>
                </p:grpSpPr>
                <p:sp>
                  <p:nvSpPr>
                    <p:cNvPr id="43" name="Rechthoek: afgeronde hoeken 210">
                      <a:extLst>
                        <a:ext uri="{FF2B5EF4-FFF2-40B4-BE49-F238E27FC236}">
                          <a16:creationId xmlns:a16="http://schemas.microsoft.com/office/drawing/2014/main" id="{9661F679-06F4-D9A4-7DC3-A1B3CB0BAA64}"/>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44" name="Rechthoek 43">
                      <a:extLst>
                        <a:ext uri="{FF2B5EF4-FFF2-40B4-BE49-F238E27FC236}">
                          <a16:creationId xmlns:a16="http://schemas.microsoft.com/office/drawing/2014/main" id="{9C91326C-F724-121E-D588-DFBBC70C8B82}"/>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45" name="Rechthoek 44">
                      <a:extLst>
                        <a:ext uri="{FF2B5EF4-FFF2-40B4-BE49-F238E27FC236}">
                          <a16:creationId xmlns:a16="http://schemas.microsoft.com/office/drawing/2014/main" id="{B544C809-DAA1-43B3-DD24-6933EB1BA0D3}"/>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46" name="Rechthoek 45">
                      <a:extLst>
                        <a:ext uri="{FF2B5EF4-FFF2-40B4-BE49-F238E27FC236}">
                          <a16:creationId xmlns:a16="http://schemas.microsoft.com/office/drawing/2014/main" id="{5CF1302E-186B-E2D8-74DE-5DCFFEAB41D3}"/>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47" name="Rechthoek 46">
                      <a:extLst>
                        <a:ext uri="{FF2B5EF4-FFF2-40B4-BE49-F238E27FC236}">
                          <a16:creationId xmlns:a16="http://schemas.microsoft.com/office/drawing/2014/main" id="{31EC8B4D-2FC0-C69E-F279-E5817E24AD4C}"/>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48" name="Rechthoek 47">
                      <a:extLst>
                        <a:ext uri="{FF2B5EF4-FFF2-40B4-BE49-F238E27FC236}">
                          <a16:creationId xmlns:a16="http://schemas.microsoft.com/office/drawing/2014/main" id="{F194862D-5A28-7EA0-B9CD-AE59F3AF63B3}"/>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42" name="Boog 41">
                    <a:extLst>
                      <a:ext uri="{FF2B5EF4-FFF2-40B4-BE49-F238E27FC236}">
                        <a16:creationId xmlns:a16="http://schemas.microsoft.com/office/drawing/2014/main" id="{FC7A9FFC-EA3F-CC9F-822A-72906B3F0767}"/>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sp>
              <p:nvSpPr>
                <p:cNvPr id="38" name="Tekstvak 37">
                  <a:extLst>
                    <a:ext uri="{FF2B5EF4-FFF2-40B4-BE49-F238E27FC236}">
                      <a16:creationId xmlns:a16="http://schemas.microsoft.com/office/drawing/2014/main" id="{1DC789EB-D0F1-B5E6-104B-5F563E01C168}"/>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Indeling</a:t>
                  </a:r>
                </a:p>
              </p:txBody>
            </p:sp>
            <p:sp>
              <p:nvSpPr>
                <p:cNvPr id="39" name="Tekstvak 38">
                  <a:extLst>
                    <a:ext uri="{FF2B5EF4-FFF2-40B4-BE49-F238E27FC236}">
                      <a16:creationId xmlns:a16="http://schemas.microsoft.com/office/drawing/2014/main" id="{6CB1A624-1D96-E52D-4503-BA90C9F2A611}"/>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Dia Herstellen</a:t>
                  </a:r>
                </a:p>
              </p:txBody>
            </p:sp>
            <p:sp>
              <p:nvSpPr>
                <p:cNvPr id="40" name="Vrije vorm: vorm 207">
                  <a:extLst>
                    <a:ext uri="{FF2B5EF4-FFF2-40B4-BE49-F238E27FC236}">
                      <a16:creationId xmlns:a16="http://schemas.microsoft.com/office/drawing/2014/main" id="{507396A0-AD97-6F63-A14D-58A678C140A8}"/>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grpSp>
      </p:grpSp>
    </p:spTree>
    <p:extLst>
      <p:ext uri="{BB962C8B-B14F-4D97-AF65-F5344CB8AC3E}">
        <p14:creationId xmlns:p14="http://schemas.microsoft.com/office/powerpoint/2010/main" val="50294621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A3BE02F-4508-FFE8-F079-451BBA2E0E47}"/>
              </a:ext>
            </a:extLst>
          </p:cNvPr>
          <p:cNvSpPr>
            <a:spLocks noGrp="1"/>
          </p:cNvSpPr>
          <p:nvPr>
            <p:ph type="dt" sz="half" idx="10"/>
          </p:nvPr>
        </p:nvSpPr>
        <p:spPr>
          <a:xfrm>
            <a:off x="724821" y="6316710"/>
            <a:ext cx="2743200" cy="365125"/>
          </a:xfrm>
        </p:spPr>
        <p:txBody>
          <a:bodyPr/>
          <a:lstStyle/>
          <a:p>
            <a:fld id="{0C1F146F-1057-4168-9158-99A1FF714190}" type="datetime1">
              <a:rPr lang="nl-NL" smtClean="0"/>
              <a:t>26-2-2026</a:t>
            </a:fld>
            <a:endParaRPr lang="nl-NL"/>
          </a:p>
        </p:txBody>
      </p:sp>
      <p:sp>
        <p:nvSpPr>
          <p:cNvPr id="5" name="Tijdelijke aanduiding voor voettekst 4">
            <a:extLst>
              <a:ext uri="{FF2B5EF4-FFF2-40B4-BE49-F238E27FC236}">
                <a16:creationId xmlns:a16="http://schemas.microsoft.com/office/drawing/2014/main" id="{1359BF91-AC1D-E368-5A51-2AB2EB94C139}"/>
              </a:ext>
            </a:extLst>
          </p:cNvPr>
          <p:cNvSpPr>
            <a:spLocks noGrp="1"/>
          </p:cNvSpPr>
          <p:nvPr>
            <p:ph type="ftr" sz="quarter" idx="11"/>
          </p:nvPr>
        </p:nvSpPr>
        <p:spPr/>
        <p:txBody>
          <a:bodyPr/>
          <a:lstStyle/>
          <a:p>
            <a:r>
              <a:rPr lang="nl-NL"/>
              <a:t>Trimbos-instituut</a:t>
            </a:r>
          </a:p>
        </p:txBody>
      </p:sp>
      <p:sp>
        <p:nvSpPr>
          <p:cNvPr id="6" name="Tijdelijke aanduiding voor dianummer 5">
            <a:extLst>
              <a:ext uri="{FF2B5EF4-FFF2-40B4-BE49-F238E27FC236}">
                <a16:creationId xmlns:a16="http://schemas.microsoft.com/office/drawing/2014/main" id="{2350282C-56C1-00E7-DB9F-BFCDB06597DE}"/>
              </a:ext>
            </a:extLst>
          </p:cNvPr>
          <p:cNvSpPr>
            <a:spLocks noGrp="1"/>
          </p:cNvSpPr>
          <p:nvPr>
            <p:ph type="sldNum" sz="quarter" idx="12"/>
          </p:nvPr>
        </p:nvSpPr>
        <p:spPr>
          <a:xfrm>
            <a:off x="11493019" y="6316710"/>
            <a:ext cx="342274" cy="365125"/>
          </a:xfrm>
        </p:spPr>
        <p:txBody>
          <a:bodyPr/>
          <a:lstStyle/>
          <a:p>
            <a:fld id="{2511F9A8-FB10-2941-AA88-E6350135DB26}" type="slidenum">
              <a:rPr lang="nl-NL" smtClean="0"/>
              <a:t>‹#›</a:t>
            </a:fld>
            <a:endParaRPr lang="nl-NL"/>
          </a:p>
        </p:txBody>
      </p:sp>
      <p:sp>
        <p:nvSpPr>
          <p:cNvPr id="7" name="Rechthoek 6">
            <a:extLst>
              <a:ext uri="{FF2B5EF4-FFF2-40B4-BE49-F238E27FC236}">
                <a16:creationId xmlns:a16="http://schemas.microsoft.com/office/drawing/2014/main" id="{9F689BCE-CE60-B5F0-6FE7-DDCE73CE4CDA}"/>
              </a:ext>
            </a:extLst>
          </p:cNvPr>
          <p:cNvSpPr/>
          <p:nvPr userDrawn="1"/>
        </p:nvSpPr>
        <p:spPr>
          <a:xfrm>
            <a:off x="0" y="-425941"/>
            <a:ext cx="496931"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0" cap="none" baseline="0" noProof="0">
                <a:solidFill>
                  <a:schemeClr val="tx1"/>
                </a:solidFill>
                <a:latin typeface="+mj-lt"/>
              </a:rPr>
              <a:t>Video</a:t>
            </a:r>
          </a:p>
        </p:txBody>
      </p:sp>
      <p:sp>
        <p:nvSpPr>
          <p:cNvPr id="3" name="Tijdelijke aanduiding voor media 10">
            <a:extLst>
              <a:ext uri="{FF2B5EF4-FFF2-40B4-BE49-F238E27FC236}">
                <a16:creationId xmlns:a16="http://schemas.microsoft.com/office/drawing/2014/main" id="{238787BB-3B1E-66A5-E1AF-D60502BFE4BF}"/>
              </a:ext>
            </a:extLst>
          </p:cNvPr>
          <p:cNvSpPr>
            <a:spLocks noGrp="1"/>
          </p:cNvSpPr>
          <p:nvPr>
            <p:ph type="media" sz="quarter" idx="13" hasCustomPrompt="1"/>
          </p:nvPr>
        </p:nvSpPr>
        <p:spPr>
          <a:xfrm>
            <a:off x="0" y="0"/>
            <a:ext cx="11136313" cy="6857999"/>
          </a:xfrm>
          <a:solidFill>
            <a:schemeClr val="bg1">
              <a:lumMod val="95000"/>
            </a:schemeClr>
          </a:solidFill>
        </p:spPr>
        <p:txBody>
          <a:bodyPr tIns="0" bIns="1080000" anchor="ctr" anchorCtr="0"/>
          <a:lstStyle>
            <a:lvl1pPr marL="0" indent="0" algn="ctr">
              <a:buNone/>
              <a:defRPr sz="1200" i="1">
                <a:solidFill>
                  <a:schemeClr val="bg1">
                    <a:lumMod val="50000"/>
                  </a:schemeClr>
                </a:solidFill>
              </a:defRPr>
            </a:lvl1pPr>
          </a:lstStyle>
          <a:p>
            <a:r>
              <a:rPr lang="nl-NL"/>
              <a:t>Klik op onderstaand pictogram om een video in te voegen</a:t>
            </a:r>
          </a:p>
        </p:txBody>
      </p:sp>
      <p:grpSp>
        <p:nvGrpSpPr>
          <p:cNvPr id="9" name="INSTRUCTIE">
            <a:extLst>
              <a:ext uri="{FF2B5EF4-FFF2-40B4-BE49-F238E27FC236}">
                <a16:creationId xmlns:a16="http://schemas.microsoft.com/office/drawing/2014/main" id="{504C328C-960A-28F7-0A7E-4FF6644FD62C}"/>
              </a:ext>
            </a:extLst>
          </p:cNvPr>
          <p:cNvGrpSpPr/>
          <p:nvPr userDrawn="1"/>
        </p:nvGrpSpPr>
        <p:grpSpPr>
          <a:xfrm>
            <a:off x="12377595" y="0"/>
            <a:ext cx="3693386" cy="6603964"/>
            <a:chOff x="-3786437" y="0"/>
            <a:chExt cx="3693386" cy="6603964"/>
          </a:xfrm>
        </p:grpSpPr>
        <p:sp>
          <p:nvSpPr>
            <p:cNvPr id="12" name="Rechthoek 11">
              <a:extLst>
                <a:ext uri="{FF2B5EF4-FFF2-40B4-BE49-F238E27FC236}">
                  <a16:creationId xmlns:a16="http://schemas.microsoft.com/office/drawing/2014/main" id="{E45A98EF-93EE-882D-F574-BE9A1D4D8310}"/>
                </a:ext>
              </a:extLst>
            </p:cNvPr>
            <p:cNvSpPr/>
            <p:nvPr userDrawn="1"/>
          </p:nvSpPr>
          <p:spPr>
            <a:xfrm>
              <a:off x="-3786437" y="57759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sp>
          <p:nvSpPr>
            <p:cNvPr id="14" name="Rechthoek 13">
              <a:extLst>
                <a:ext uri="{FF2B5EF4-FFF2-40B4-BE49-F238E27FC236}">
                  <a16:creationId xmlns:a16="http://schemas.microsoft.com/office/drawing/2014/main" id="{6361FB27-47BE-FC20-4C69-7CB214C2C987}"/>
                </a:ext>
              </a:extLst>
            </p:cNvPr>
            <p:cNvSpPr/>
            <p:nvPr userDrawn="1"/>
          </p:nvSpPr>
          <p:spPr>
            <a:xfrm>
              <a:off x="-3786165" y="0"/>
              <a:ext cx="3593091" cy="5775964"/>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Video invoegen/opmaken</a:t>
              </a:r>
            </a:p>
          </p:txBody>
        </p:sp>
        <p:sp>
          <p:nvSpPr>
            <p:cNvPr id="15" name="Ovaal 14">
              <a:extLst>
                <a:ext uri="{FF2B5EF4-FFF2-40B4-BE49-F238E27FC236}">
                  <a16:creationId xmlns:a16="http://schemas.microsoft.com/office/drawing/2014/main" id="{04658359-9953-51AC-045C-38851009BFAC}"/>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6" name="Rechthoek 15">
              <a:extLst>
                <a:ext uri="{FF2B5EF4-FFF2-40B4-BE49-F238E27FC236}">
                  <a16:creationId xmlns:a16="http://schemas.microsoft.com/office/drawing/2014/main" id="{ABFEA5C4-1ED1-70B5-407D-740897A4AA48}"/>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video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video in te voegen</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7" name="Ovaal 16">
              <a:extLst>
                <a:ext uri="{FF2B5EF4-FFF2-40B4-BE49-F238E27FC236}">
                  <a16:creationId xmlns:a16="http://schemas.microsoft.com/office/drawing/2014/main" id="{3E003086-C951-5236-301F-5E4C483C28E5}"/>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8" name="Rechthoek 17">
              <a:extLst>
                <a:ext uri="{FF2B5EF4-FFF2-40B4-BE49-F238E27FC236}">
                  <a16:creationId xmlns:a16="http://schemas.microsoft.com/office/drawing/2014/main" id="{5C883C68-D298-17FA-0811-CE1A77E693F9}"/>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video</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9" name="Groep 18">
              <a:extLst>
                <a:ext uri="{FF2B5EF4-FFF2-40B4-BE49-F238E27FC236}">
                  <a16:creationId xmlns:a16="http://schemas.microsoft.com/office/drawing/2014/main" id="{FAA43DA6-CE88-DA0C-052E-129AEEB6CD81}"/>
                </a:ext>
              </a:extLst>
            </p:cNvPr>
            <p:cNvGrpSpPr/>
            <p:nvPr userDrawn="1"/>
          </p:nvGrpSpPr>
          <p:grpSpPr>
            <a:xfrm>
              <a:off x="-3311319" y="2164285"/>
              <a:ext cx="825500" cy="209550"/>
              <a:chOff x="13504624" y="2482850"/>
              <a:chExt cx="825500" cy="209550"/>
            </a:xfrm>
          </p:grpSpPr>
          <p:sp>
            <p:nvSpPr>
              <p:cNvPr id="71" name="Rechthoek 70">
                <a:extLst>
                  <a:ext uri="{FF2B5EF4-FFF2-40B4-BE49-F238E27FC236}">
                    <a16:creationId xmlns:a16="http://schemas.microsoft.com/office/drawing/2014/main" id="{03D83852-26B1-CF54-A27F-BA19DAE1205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72" name="Rechte verbindingslijn 71">
                <a:extLst>
                  <a:ext uri="{FF2B5EF4-FFF2-40B4-BE49-F238E27FC236}">
                    <a16:creationId xmlns:a16="http://schemas.microsoft.com/office/drawing/2014/main" id="{96478563-336D-F082-0242-C0B8B3324963}"/>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73" name="Gelijkbenige driehoek 296">
                <a:extLst>
                  <a:ext uri="{FF2B5EF4-FFF2-40B4-BE49-F238E27FC236}">
                    <a16:creationId xmlns:a16="http://schemas.microsoft.com/office/drawing/2014/main" id="{83CCD1F5-E851-7395-6215-D384DBC7850C}"/>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20" name="Ovaal 19">
              <a:extLst>
                <a:ext uri="{FF2B5EF4-FFF2-40B4-BE49-F238E27FC236}">
                  <a16:creationId xmlns:a16="http://schemas.microsoft.com/office/drawing/2014/main" id="{2F665D0B-1A8D-68F3-A1F2-C7B45FDAF4E6}"/>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1" name="Rechthoek 20">
              <a:extLst>
                <a:ext uri="{FF2B5EF4-FFF2-40B4-BE49-F238E27FC236}">
                  <a16:creationId xmlns:a16="http://schemas.microsoft.com/office/drawing/2014/main" id="{104B7330-5201-7EEB-C241-9B715F6E508F}"/>
                </a:ext>
              </a:extLst>
            </p:cNvPr>
            <p:cNvSpPr/>
            <p:nvPr userDrawn="1"/>
          </p:nvSpPr>
          <p:spPr>
            <a:xfrm>
              <a:off x="-3319415" y="2553360"/>
              <a:ext cx="2944682"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 kant van het scherm 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2" name="ICOON_info">
              <a:extLst>
                <a:ext uri="{FF2B5EF4-FFF2-40B4-BE49-F238E27FC236}">
                  <a16:creationId xmlns:a16="http://schemas.microsoft.com/office/drawing/2014/main" id="{18E4E694-3E6E-3B76-48E1-5DD810FBDA47}"/>
                </a:ext>
              </a:extLst>
            </p:cNvPr>
            <p:cNvGrpSpPr/>
            <p:nvPr userDrawn="1"/>
          </p:nvGrpSpPr>
          <p:grpSpPr>
            <a:xfrm>
              <a:off x="-376736" y="5637326"/>
              <a:ext cx="283685" cy="283685"/>
              <a:chOff x="-510741" y="5913713"/>
              <a:chExt cx="267555" cy="267555"/>
            </a:xfrm>
          </p:grpSpPr>
          <p:sp>
            <p:nvSpPr>
              <p:cNvPr id="69" name="Ovaal 68">
                <a:extLst>
                  <a:ext uri="{FF2B5EF4-FFF2-40B4-BE49-F238E27FC236}">
                    <a16:creationId xmlns:a16="http://schemas.microsoft.com/office/drawing/2014/main" id="{CC9598FD-1942-F5E7-38AC-3A472AD620B5}"/>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70" name="Graphic 163" descr="Informatie">
                <a:extLst>
                  <a:ext uri="{FF2B5EF4-FFF2-40B4-BE49-F238E27FC236}">
                    <a16:creationId xmlns:a16="http://schemas.microsoft.com/office/drawing/2014/main" id="{DCC25124-B902-1DAF-0656-1223EF590BCB}"/>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sp>
          <p:nvSpPr>
            <p:cNvPr id="23" name="Ovaal 22">
              <a:extLst>
                <a:ext uri="{FF2B5EF4-FFF2-40B4-BE49-F238E27FC236}">
                  <a16:creationId xmlns:a16="http://schemas.microsoft.com/office/drawing/2014/main" id="{15088938-8B03-22E6-0608-4700B7092749}"/>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4" name="Rechthoek 23">
              <a:extLst>
                <a:ext uri="{FF2B5EF4-FFF2-40B4-BE49-F238E27FC236}">
                  <a16:creationId xmlns:a16="http://schemas.microsoft.com/office/drawing/2014/main" id="{AFAF3480-600E-0746-3711-FD6C2797BC4A}"/>
                </a:ext>
              </a:extLst>
            </p:cNvPr>
            <p:cNvSpPr/>
            <p:nvPr userDrawn="1"/>
          </p:nvSpPr>
          <p:spPr>
            <a:xfrm>
              <a:off x="-3319415" y="4145790"/>
              <a:ext cx="2944682" cy="807210"/>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Om de video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video’s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Schaal met de bolletjes de video en met de hoekjes het videokader.</a:t>
              </a:r>
            </a:p>
          </p:txBody>
        </p:sp>
        <p:grpSp>
          <p:nvGrpSpPr>
            <p:cNvPr id="25" name="Groep 24">
              <a:extLst>
                <a:ext uri="{FF2B5EF4-FFF2-40B4-BE49-F238E27FC236}">
                  <a16:creationId xmlns:a16="http://schemas.microsoft.com/office/drawing/2014/main" id="{6AC6FCC2-45BB-438C-4BEF-053E577F15EF}"/>
                </a:ext>
              </a:extLst>
            </p:cNvPr>
            <p:cNvGrpSpPr/>
            <p:nvPr userDrawn="1"/>
          </p:nvGrpSpPr>
          <p:grpSpPr>
            <a:xfrm>
              <a:off x="-3408294" y="5055351"/>
              <a:ext cx="622283" cy="612919"/>
              <a:chOff x="12617641" y="3403239"/>
              <a:chExt cx="752963" cy="741634"/>
            </a:xfrm>
          </p:grpSpPr>
          <p:grpSp>
            <p:nvGrpSpPr>
              <p:cNvPr id="53" name="Groep 52">
                <a:extLst>
                  <a:ext uri="{FF2B5EF4-FFF2-40B4-BE49-F238E27FC236}">
                    <a16:creationId xmlns:a16="http://schemas.microsoft.com/office/drawing/2014/main" id="{D5B125C7-7876-1254-A03A-8FC6A90B75B1}"/>
                  </a:ext>
                </a:extLst>
              </p:cNvPr>
              <p:cNvGrpSpPr/>
              <p:nvPr userDrawn="1"/>
            </p:nvGrpSpPr>
            <p:grpSpPr>
              <a:xfrm>
                <a:off x="12771550" y="3403239"/>
                <a:ext cx="467156" cy="448491"/>
                <a:chOff x="12782177" y="3403239"/>
                <a:chExt cx="467156" cy="448491"/>
              </a:xfrm>
            </p:grpSpPr>
            <p:grpSp>
              <p:nvGrpSpPr>
                <p:cNvPr id="56" name="Groep 55">
                  <a:extLst>
                    <a:ext uri="{FF2B5EF4-FFF2-40B4-BE49-F238E27FC236}">
                      <a16:creationId xmlns:a16="http://schemas.microsoft.com/office/drawing/2014/main" id="{D9FBF2DA-625C-7768-D4F8-B7131B27DA00}"/>
                    </a:ext>
                  </a:extLst>
                </p:cNvPr>
                <p:cNvGrpSpPr/>
                <p:nvPr userDrawn="1"/>
              </p:nvGrpSpPr>
              <p:grpSpPr>
                <a:xfrm>
                  <a:off x="12782177" y="3403239"/>
                  <a:ext cx="412972" cy="396132"/>
                  <a:chOff x="13554906" y="3320109"/>
                  <a:chExt cx="443912" cy="425811"/>
                </a:xfrm>
              </p:grpSpPr>
              <p:grpSp>
                <p:nvGrpSpPr>
                  <p:cNvPr id="63" name="Groep 62">
                    <a:extLst>
                      <a:ext uri="{FF2B5EF4-FFF2-40B4-BE49-F238E27FC236}">
                        <a16:creationId xmlns:a16="http://schemas.microsoft.com/office/drawing/2014/main" id="{2E163DC8-C901-C386-343D-BA9711BA366C}"/>
                      </a:ext>
                    </a:extLst>
                  </p:cNvPr>
                  <p:cNvGrpSpPr/>
                  <p:nvPr userDrawn="1"/>
                </p:nvGrpSpPr>
                <p:grpSpPr>
                  <a:xfrm>
                    <a:off x="13554906" y="3320109"/>
                    <a:ext cx="443912" cy="425811"/>
                    <a:chOff x="12909684" y="1276143"/>
                    <a:chExt cx="443912" cy="425811"/>
                  </a:xfrm>
                </p:grpSpPr>
                <p:sp>
                  <p:nvSpPr>
                    <p:cNvPr id="66" name="Rechthoek 65">
                      <a:extLst>
                        <a:ext uri="{FF2B5EF4-FFF2-40B4-BE49-F238E27FC236}">
                          <a16:creationId xmlns:a16="http://schemas.microsoft.com/office/drawing/2014/main" id="{7ABD8490-51D9-5621-CF7C-65D1E0832A23}"/>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67" name="Rechthoek 66">
                      <a:extLst>
                        <a:ext uri="{FF2B5EF4-FFF2-40B4-BE49-F238E27FC236}">
                          <a16:creationId xmlns:a16="http://schemas.microsoft.com/office/drawing/2014/main" id="{444C1B6D-C5D0-F69D-C470-E627BEEC071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68" name="Ovaal 67">
                      <a:extLst>
                        <a:ext uri="{FF2B5EF4-FFF2-40B4-BE49-F238E27FC236}">
                          <a16:creationId xmlns:a16="http://schemas.microsoft.com/office/drawing/2014/main" id="{7F40E8C2-7795-C795-075D-245B5A08A80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64" name="Afbeelding 63">
                    <a:extLst>
                      <a:ext uri="{FF2B5EF4-FFF2-40B4-BE49-F238E27FC236}">
                        <a16:creationId xmlns:a16="http://schemas.microsoft.com/office/drawing/2014/main" id="{33335B70-D630-EBD8-5180-DF9642CE1272}"/>
                      </a:ext>
                    </a:extLst>
                  </p:cNvPr>
                  <p:cNvPicPr>
                    <a:picLocks noChangeAspect="1"/>
                  </p:cNvPicPr>
                  <p:nvPr userDrawn="1"/>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65" name="Afbeelding 64">
                    <a:extLst>
                      <a:ext uri="{FF2B5EF4-FFF2-40B4-BE49-F238E27FC236}">
                        <a16:creationId xmlns:a16="http://schemas.microsoft.com/office/drawing/2014/main" id="{A8148989-9CB5-5EE4-F9A7-8DC755696F8A}"/>
                      </a:ext>
                    </a:extLst>
                  </p:cNvPr>
                  <p:cNvPicPr>
                    <a:picLocks noChangeAspect="1"/>
                  </p:cNvPicPr>
                  <p:nvPr userDrawn="1"/>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57" name="Groep 56">
                  <a:extLst>
                    <a:ext uri="{FF2B5EF4-FFF2-40B4-BE49-F238E27FC236}">
                      <a16:creationId xmlns:a16="http://schemas.microsoft.com/office/drawing/2014/main" id="{1DAD2866-C199-3457-EEC8-311A4427A1A2}"/>
                    </a:ext>
                  </a:extLst>
                </p:cNvPr>
                <p:cNvGrpSpPr/>
                <p:nvPr userDrawn="1"/>
              </p:nvGrpSpPr>
              <p:grpSpPr>
                <a:xfrm>
                  <a:off x="13103513" y="3705268"/>
                  <a:ext cx="145820" cy="146462"/>
                  <a:chOff x="13096169" y="3602278"/>
                  <a:chExt cx="145820" cy="146462"/>
                </a:xfrm>
              </p:grpSpPr>
              <p:sp>
                <p:nvSpPr>
                  <p:cNvPr id="61" name="Rechthoek 60">
                    <a:extLst>
                      <a:ext uri="{FF2B5EF4-FFF2-40B4-BE49-F238E27FC236}">
                        <a16:creationId xmlns:a16="http://schemas.microsoft.com/office/drawing/2014/main" id="{3BD287C2-FAAA-403D-AEF1-A8CED3E53D6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2" name="Rechthoek 61">
                    <a:extLst>
                      <a:ext uri="{FF2B5EF4-FFF2-40B4-BE49-F238E27FC236}">
                        <a16:creationId xmlns:a16="http://schemas.microsoft.com/office/drawing/2014/main" id="{88CC0E4F-0E1E-0785-C5B2-C89633DDF27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58" name="Groep 57">
                  <a:extLst>
                    <a:ext uri="{FF2B5EF4-FFF2-40B4-BE49-F238E27FC236}">
                      <a16:creationId xmlns:a16="http://schemas.microsoft.com/office/drawing/2014/main" id="{04F9490A-2EFA-76A2-D834-1DEB19B6B3EB}"/>
                    </a:ext>
                  </a:extLst>
                </p:cNvPr>
                <p:cNvGrpSpPr/>
                <p:nvPr userDrawn="1"/>
              </p:nvGrpSpPr>
              <p:grpSpPr>
                <a:xfrm rot="10800000">
                  <a:off x="13061402" y="3665637"/>
                  <a:ext cx="145820" cy="146462"/>
                  <a:chOff x="13096169" y="3602278"/>
                  <a:chExt cx="145820" cy="146462"/>
                </a:xfrm>
              </p:grpSpPr>
              <p:sp>
                <p:nvSpPr>
                  <p:cNvPr id="59" name="Rechthoek 58">
                    <a:extLst>
                      <a:ext uri="{FF2B5EF4-FFF2-40B4-BE49-F238E27FC236}">
                        <a16:creationId xmlns:a16="http://schemas.microsoft.com/office/drawing/2014/main" id="{8C1C8A71-BEB6-3ED5-F05E-CD9F8806AB1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189F0E55-4E42-8994-F8D1-0FA1D844835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54" name="Rechthoek 53">
                <a:extLst>
                  <a:ext uri="{FF2B5EF4-FFF2-40B4-BE49-F238E27FC236}">
                    <a16:creationId xmlns:a16="http://schemas.microsoft.com/office/drawing/2014/main" id="{F68019E1-1464-731C-C61C-C90430870154}"/>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55" name="Gelijkbenige driehoek 278">
                <a:extLst>
                  <a:ext uri="{FF2B5EF4-FFF2-40B4-BE49-F238E27FC236}">
                    <a16:creationId xmlns:a16="http://schemas.microsoft.com/office/drawing/2014/main" id="{A0D57C52-3D64-0769-7574-5593D69492D6}"/>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26" name="Rechthoek 25">
              <a:extLst>
                <a:ext uri="{FF2B5EF4-FFF2-40B4-BE49-F238E27FC236}">
                  <a16:creationId xmlns:a16="http://schemas.microsoft.com/office/drawing/2014/main" id="{4126E622-1318-8113-2571-6D7D81012863}"/>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rgbClr val="211F26"/>
                </a:solidFill>
                <a:latin typeface="Calibri" panose="020F0502020204030204" pitchFamily="34" charset="0"/>
                <a:cs typeface="Calibri" panose="020F0502020204030204" pitchFamily="34" charset="0"/>
              </a:endParaRPr>
            </a:p>
          </p:txBody>
        </p:sp>
        <p:grpSp>
          <p:nvGrpSpPr>
            <p:cNvPr id="27" name="Groep 26">
              <a:extLst>
                <a:ext uri="{FF2B5EF4-FFF2-40B4-BE49-F238E27FC236}">
                  <a16:creationId xmlns:a16="http://schemas.microsoft.com/office/drawing/2014/main" id="{D2A81959-0F94-1E80-59D9-7D62D0478F7B}"/>
                </a:ext>
              </a:extLst>
            </p:cNvPr>
            <p:cNvGrpSpPr/>
            <p:nvPr userDrawn="1"/>
          </p:nvGrpSpPr>
          <p:grpSpPr>
            <a:xfrm>
              <a:off x="-2485819" y="3399207"/>
              <a:ext cx="1222990" cy="563933"/>
              <a:chOff x="-2485819" y="3399207"/>
              <a:chExt cx="1222990" cy="563933"/>
            </a:xfrm>
          </p:grpSpPr>
          <p:sp>
            <p:nvSpPr>
              <p:cNvPr id="32" name="Rechthoek 31">
                <a:extLst>
                  <a:ext uri="{FF2B5EF4-FFF2-40B4-BE49-F238E27FC236}">
                    <a16:creationId xmlns:a16="http://schemas.microsoft.com/office/drawing/2014/main" id="{E33950C6-ED4A-B2EC-674C-EFE9FFC08ADE}"/>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33" name="Rechthoek 32">
                <a:extLst>
                  <a:ext uri="{FF2B5EF4-FFF2-40B4-BE49-F238E27FC236}">
                    <a16:creationId xmlns:a16="http://schemas.microsoft.com/office/drawing/2014/main" id="{41EB628F-EC22-FEAF-15B4-0D6396C3E7DB}"/>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34" name="Groep 33">
                <a:extLst>
                  <a:ext uri="{FF2B5EF4-FFF2-40B4-BE49-F238E27FC236}">
                    <a16:creationId xmlns:a16="http://schemas.microsoft.com/office/drawing/2014/main" id="{09E35765-3CFD-58F5-F7D3-27D9E4C32636}"/>
                  </a:ext>
                </a:extLst>
              </p:cNvPr>
              <p:cNvGrpSpPr/>
              <p:nvPr userDrawn="1"/>
            </p:nvGrpSpPr>
            <p:grpSpPr>
              <a:xfrm>
                <a:off x="-2403869" y="3460544"/>
                <a:ext cx="155951" cy="131922"/>
                <a:chOff x="12968836" y="3354170"/>
                <a:chExt cx="404806" cy="342433"/>
              </a:xfrm>
            </p:grpSpPr>
            <p:sp>
              <p:nvSpPr>
                <p:cNvPr id="47" name="Rechthoek: afgeronde hoeken 270">
                  <a:extLst>
                    <a:ext uri="{FF2B5EF4-FFF2-40B4-BE49-F238E27FC236}">
                      <a16:creationId xmlns:a16="http://schemas.microsoft.com/office/drawing/2014/main" id="{FE869095-0654-7712-8D61-3384ECE5C009}"/>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48" name="Rechthoek 47">
                  <a:extLst>
                    <a:ext uri="{FF2B5EF4-FFF2-40B4-BE49-F238E27FC236}">
                      <a16:creationId xmlns:a16="http://schemas.microsoft.com/office/drawing/2014/main" id="{6D367082-666B-CAD4-3633-BE477E75AFBA}"/>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49" name="Rechthoek 48">
                  <a:extLst>
                    <a:ext uri="{FF2B5EF4-FFF2-40B4-BE49-F238E27FC236}">
                      <a16:creationId xmlns:a16="http://schemas.microsoft.com/office/drawing/2014/main" id="{A98A7DE5-97D7-749D-7D55-AAC39F4A17AC}"/>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0" name="Rechthoek 49">
                  <a:extLst>
                    <a:ext uri="{FF2B5EF4-FFF2-40B4-BE49-F238E27FC236}">
                      <a16:creationId xmlns:a16="http://schemas.microsoft.com/office/drawing/2014/main" id="{ED2933C9-877E-1F86-63C7-8D49E68C94A7}"/>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1" name="Rechthoek 50">
                  <a:extLst>
                    <a:ext uri="{FF2B5EF4-FFF2-40B4-BE49-F238E27FC236}">
                      <a16:creationId xmlns:a16="http://schemas.microsoft.com/office/drawing/2014/main" id="{CC8BA5E9-C60F-CC3B-3315-FD15F9091578}"/>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2" name="Rechthoek 51">
                  <a:extLst>
                    <a:ext uri="{FF2B5EF4-FFF2-40B4-BE49-F238E27FC236}">
                      <a16:creationId xmlns:a16="http://schemas.microsoft.com/office/drawing/2014/main" id="{14F3A0F5-B5C3-9816-784B-D01620491F16}"/>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35" name="Groep 34">
                <a:extLst>
                  <a:ext uri="{FF2B5EF4-FFF2-40B4-BE49-F238E27FC236}">
                    <a16:creationId xmlns:a16="http://schemas.microsoft.com/office/drawing/2014/main" id="{C3D7F25F-0A26-F00C-5299-F0EF9E78C439}"/>
                  </a:ext>
                </a:extLst>
              </p:cNvPr>
              <p:cNvGrpSpPr/>
              <p:nvPr userDrawn="1"/>
            </p:nvGrpSpPr>
            <p:grpSpPr>
              <a:xfrm>
                <a:off x="-2423424" y="3690208"/>
                <a:ext cx="166739" cy="218963"/>
                <a:chOff x="12940828" y="3950597"/>
                <a:chExt cx="432813" cy="568367"/>
              </a:xfrm>
            </p:grpSpPr>
            <p:grpSp>
              <p:nvGrpSpPr>
                <p:cNvPr id="39" name="Groep 38">
                  <a:extLst>
                    <a:ext uri="{FF2B5EF4-FFF2-40B4-BE49-F238E27FC236}">
                      <a16:creationId xmlns:a16="http://schemas.microsoft.com/office/drawing/2014/main" id="{9471FC0D-5845-DD12-E51B-D378FF5F2D71}"/>
                    </a:ext>
                  </a:extLst>
                </p:cNvPr>
                <p:cNvGrpSpPr/>
                <p:nvPr userDrawn="1"/>
              </p:nvGrpSpPr>
              <p:grpSpPr>
                <a:xfrm>
                  <a:off x="13000382" y="4006891"/>
                  <a:ext cx="373259" cy="315747"/>
                  <a:chOff x="12968836" y="3354170"/>
                  <a:chExt cx="404806" cy="342433"/>
                </a:xfrm>
              </p:grpSpPr>
              <p:sp>
                <p:nvSpPr>
                  <p:cNvPr id="41" name="Rechthoek: afgeronde hoeken 264">
                    <a:extLst>
                      <a:ext uri="{FF2B5EF4-FFF2-40B4-BE49-F238E27FC236}">
                        <a16:creationId xmlns:a16="http://schemas.microsoft.com/office/drawing/2014/main" id="{C3657C3A-D74A-7E22-BE57-71F60FDF4C77}"/>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42" name="Rechthoek 41">
                    <a:extLst>
                      <a:ext uri="{FF2B5EF4-FFF2-40B4-BE49-F238E27FC236}">
                        <a16:creationId xmlns:a16="http://schemas.microsoft.com/office/drawing/2014/main" id="{259D24EB-A242-1CAA-1598-41FF95A99B2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43" name="Rechthoek 42">
                    <a:extLst>
                      <a:ext uri="{FF2B5EF4-FFF2-40B4-BE49-F238E27FC236}">
                        <a16:creationId xmlns:a16="http://schemas.microsoft.com/office/drawing/2014/main" id="{B0721B7F-9E82-B70E-DFB7-4B9B6B7A79CA}"/>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44" name="Rechthoek 43">
                    <a:extLst>
                      <a:ext uri="{FF2B5EF4-FFF2-40B4-BE49-F238E27FC236}">
                        <a16:creationId xmlns:a16="http://schemas.microsoft.com/office/drawing/2014/main" id="{4D60E585-28A6-D781-7A36-44E0C50EAD10}"/>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45" name="Rechthoek 44">
                    <a:extLst>
                      <a:ext uri="{FF2B5EF4-FFF2-40B4-BE49-F238E27FC236}">
                        <a16:creationId xmlns:a16="http://schemas.microsoft.com/office/drawing/2014/main" id="{D9127E0F-6CD7-14A4-913C-FEA14456821A}"/>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46" name="Rechthoek 45">
                    <a:extLst>
                      <a:ext uri="{FF2B5EF4-FFF2-40B4-BE49-F238E27FC236}">
                        <a16:creationId xmlns:a16="http://schemas.microsoft.com/office/drawing/2014/main" id="{1C05FB90-22BD-3FE0-99C3-67D0B3B1F669}"/>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40" name="Boog 39">
                  <a:extLst>
                    <a:ext uri="{FF2B5EF4-FFF2-40B4-BE49-F238E27FC236}">
                      <a16:creationId xmlns:a16="http://schemas.microsoft.com/office/drawing/2014/main" id="{49EFA633-76B2-D773-782E-B4A2CE202276}"/>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sp>
            <p:nvSpPr>
              <p:cNvPr id="36" name="Tekstvak 35">
                <a:extLst>
                  <a:ext uri="{FF2B5EF4-FFF2-40B4-BE49-F238E27FC236}">
                    <a16:creationId xmlns:a16="http://schemas.microsoft.com/office/drawing/2014/main" id="{0A10A5ED-80AE-64D3-2DCF-32B2579588EA}"/>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Indeling</a:t>
                </a:r>
              </a:p>
            </p:txBody>
          </p:sp>
          <p:sp>
            <p:nvSpPr>
              <p:cNvPr id="37" name="Tekstvak 36">
                <a:extLst>
                  <a:ext uri="{FF2B5EF4-FFF2-40B4-BE49-F238E27FC236}">
                    <a16:creationId xmlns:a16="http://schemas.microsoft.com/office/drawing/2014/main" id="{4FDEF7F9-BF12-9AF0-CCD1-01C793F04590}"/>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Dia Herstellen</a:t>
                </a:r>
              </a:p>
            </p:txBody>
          </p:sp>
          <p:sp>
            <p:nvSpPr>
              <p:cNvPr id="38" name="Vrije vorm: vorm 261">
                <a:extLst>
                  <a:ext uri="{FF2B5EF4-FFF2-40B4-BE49-F238E27FC236}">
                    <a16:creationId xmlns:a16="http://schemas.microsoft.com/office/drawing/2014/main" id="{849FCD36-267A-E25D-3417-3C1304BC8667}"/>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grpSp>
          <p:nvGrpSpPr>
            <p:cNvPr id="28" name="Groep 27">
              <a:extLst>
                <a:ext uri="{FF2B5EF4-FFF2-40B4-BE49-F238E27FC236}">
                  <a16:creationId xmlns:a16="http://schemas.microsoft.com/office/drawing/2014/main" id="{1D3509B4-AA95-54AB-C480-5968A4A86945}"/>
                </a:ext>
              </a:extLst>
            </p:cNvPr>
            <p:cNvGrpSpPr/>
            <p:nvPr userDrawn="1"/>
          </p:nvGrpSpPr>
          <p:grpSpPr>
            <a:xfrm>
              <a:off x="-3310781" y="1231352"/>
              <a:ext cx="311450" cy="313414"/>
              <a:chOff x="-3310781" y="1231352"/>
              <a:chExt cx="311450" cy="313414"/>
            </a:xfrm>
          </p:grpSpPr>
          <p:sp>
            <p:nvSpPr>
              <p:cNvPr id="29" name="Rechthoek 28">
                <a:extLst>
                  <a:ext uri="{FF2B5EF4-FFF2-40B4-BE49-F238E27FC236}">
                    <a16:creationId xmlns:a16="http://schemas.microsoft.com/office/drawing/2014/main" id="{FE9CB865-FB06-1950-9FD7-26A1F1143DA0}"/>
                  </a:ext>
                </a:extLst>
              </p:cNvPr>
              <p:cNvSpPr/>
              <p:nvPr userDrawn="1"/>
            </p:nvSpPr>
            <p:spPr>
              <a:xfrm>
                <a:off x="-3310781" y="1231352"/>
                <a:ext cx="308978" cy="308977"/>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30" name="Vrije vorm 112">
                <a:extLst>
                  <a:ext uri="{FF2B5EF4-FFF2-40B4-BE49-F238E27FC236}">
                    <a16:creationId xmlns:a16="http://schemas.microsoft.com/office/drawing/2014/main" id="{B3B08D1B-C6D0-5364-3422-1DF8DAE606B4}"/>
                  </a:ext>
                </a:extLst>
              </p:cNvPr>
              <p:cNvSpPr/>
              <p:nvPr userDrawn="1"/>
            </p:nvSpPr>
            <p:spPr>
              <a:xfrm>
                <a:off x="-3308309" y="1231352"/>
                <a:ext cx="308978" cy="46965"/>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31" name="Vrije vorm 113">
                <a:extLst>
                  <a:ext uri="{FF2B5EF4-FFF2-40B4-BE49-F238E27FC236}">
                    <a16:creationId xmlns:a16="http://schemas.microsoft.com/office/drawing/2014/main" id="{8458C0C7-C94D-7DAF-6959-CC327319D5B8}"/>
                  </a:ext>
                </a:extLst>
              </p:cNvPr>
              <p:cNvSpPr/>
              <p:nvPr userDrawn="1"/>
            </p:nvSpPr>
            <p:spPr>
              <a:xfrm>
                <a:off x="-3309640" y="1497801"/>
                <a:ext cx="308978" cy="46965"/>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38599003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671C20-08FD-1FCB-692E-DDA083C23C24}"/>
              </a:ext>
            </a:extLst>
          </p:cNvPr>
          <p:cNvSpPr>
            <a:spLocks noGrp="1"/>
          </p:cNvSpPr>
          <p:nvPr>
            <p:ph type="title" hasCustomPrompt="1"/>
          </p:nvPr>
        </p:nvSpPr>
        <p:spPr/>
        <p:txBody>
          <a:bodyPr/>
          <a:lstStyle/>
          <a:p>
            <a:r>
              <a:rPr lang="nl-NL"/>
              <a:t>Plaats hier de titel</a:t>
            </a:r>
          </a:p>
        </p:txBody>
      </p:sp>
      <p:sp>
        <p:nvSpPr>
          <p:cNvPr id="4" name="Tijdelijke aanduiding voor datum 3">
            <a:extLst>
              <a:ext uri="{FF2B5EF4-FFF2-40B4-BE49-F238E27FC236}">
                <a16:creationId xmlns:a16="http://schemas.microsoft.com/office/drawing/2014/main" id="{0A3BE02F-4508-FFE8-F079-451BBA2E0E47}"/>
              </a:ext>
            </a:extLst>
          </p:cNvPr>
          <p:cNvSpPr>
            <a:spLocks noGrp="1"/>
          </p:cNvSpPr>
          <p:nvPr>
            <p:ph type="dt" sz="half" idx="10"/>
          </p:nvPr>
        </p:nvSpPr>
        <p:spPr>
          <a:xfrm>
            <a:off x="695326" y="6316140"/>
            <a:ext cx="2743200" cy="365125"/>
          </a:xfrm>
        </p:spPr>
        <p:txBody>
          <a:bodyPr/>
          <a:lstStyle/>
          <a:p>
            <a:fld id="{1A3C49A3-0338-4E86-9962-762C6D226105}" type="datetime1">
              <a:rPr lang="nl-NL" smtClean="0"/>
              <a:t>26-2-2026</a:t>
            </a:fld>
            <a:endParaRPr lang="nl-NL"/>
          </a:p>
        </p:txBody>
      </p:sp>
      <p:sp>
        <p:nvSpPr>
          <p:cNvPr id="5" name="Tijdelijke aanduiding voor voettekst 4">
            <a:extLst>
              <a:ext uri="{FF2B5EF4-FFF2-40B4-BE49-F238E27FC236}">
                <a16:creationId xmlns:a16="http://schemas.microsoft.com/office/drawing/2014/main" id="{1359BF91-AC1D-E368-5A51-2AB2EB94C139}"/>
              </a:ext>
            </a:extLst>
          </p:cNvPr>
          <p:cNvSpPr>
            <a:spLocks noGrp="1"/>
          </p:cNvSpPr>
          <p:nvPr>
            <p:ph type="ftr" sz="quarter" idx="11"/>
          </p:nvPr>
        </p:nvSpPr>
        <p:spPr/>
        <p:txBody>
          <a:bodyPr/>
          <a:lstStyle/>
          <a:p>
            <a:r>
              <a:rPr lang="nl-NL"/>
              <a:t>Trimbos-instituut</a:t>
            </a:r>
          </a:p>
        </p:txBody>
      </p:sp>
      <p:sp>
        <p:nvSpPr>
          <p:cNvPr id="6" name="Tijdelijke aanduiding voor dianummer 5">
            <a:extLst>
              <a:ext uri="{FF2B5EF4-FFF2-40B4-BE49-F238E27FC236}">
                <a16:creationId xmlns:a16="http://schemas.microsoft.com/office/drawing/2014/main" id="{2350282C-56C1-00E7-DB9F-BFCDB06597DE}"/>
              </a:ext>
            </a:extLst>
          </p:cNvPr>
          <p:cNvSpPr>
            <a:spLocks noGrp="1"/>
          </p:cNvSpPr>
          <p:nvPr>
            <p:ph type="sldNum" sz="quarter" idx="12"/>
          </p:nvPr>
        </p:nvSpPr>
        <p:spPr>
          <a:xfrm>
            <a:off x="11493019" y="6316710"/>
            <a:ext cx="342274" cy="365125"/>
          </a:xfrm>
        </p:spPr>
        <p:txBody>
          <a:bodyPr/>
          <a:lstStyle/>
          <a:p>
            <a:fld id="{2511F9A8-FB10-2941-AA88-E6350135DB26}" type="slidenum">
              <a:rPr lang="nl-NL" smtClean="0"/>
              <a:t>‹#›</a:t>
            </a:fld>
            <a:endParaRPr lang="nl-NL"/>
          </a:p>
        </p:txBody>
      </p:sp>
      <p:sp>
        <p:nvSpPr>
          <p:cNvPr id="7" name="Rechthoek 6">
            <a:extLst>
              <a:ext uri="{FF2B5EF4-FFF2-40B4-BE49-F238E27FC236}">
                <a16:creationId xmlns:a16="http://schemas.microsoft.com/office/drawing/2014/main" id="{9F689BCE-CE60-B5F0-6FE7-DDCE73CE4CDA}"/>
              </a:ext>
            </a:extLst>
          </p:cNvPr>
          <p:cNvSpPr/>
          <p:nvPr userDrawn="1"/>
        </p:nvSpPr>
        <p:spPr>
          <a:xfrm>
            <a:off x="0" y="-425941"/>
            <a:ext cx="965329"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0" cap="none" baseline="0" noProof="0" err="1">
                <a:solidFill>
                  <a:schemeClr val="tx1"/>
                </a:solidFill>
                <a:latin typeface="+mj-lt"/>
              </a:rPr>
              <a:t>Alleen</a:t>
            </a:r>
            <a:r>
              <a:rPr lang="en-GB" sz="1600" b="0" cap="none" baseline="0" noProof="0">
                <a:solidFill>
                  <a:schemeClr val="tx1"/>
                </a:solidFill>
                <a:latin typeface="+mj-lt"/>
              </a:rPr>
              <a:t> </a:t>
            </a:r>
            <a:r>
              <a:rPr lang="en-GB" sz="1600" b="0" cap="none" baseline="0" noProof="0" err="1">
                <a:solidFill>
                  <a:schemeClr val="tx1"/>
                </a:solidFill>
                <a:latin typeface="+mj-lt"/>
              </a:rPr>
              <a:t>titel</a:t>
            </a:r>
            <a:endParaRPr lang="en-GB" sz="1600" b="0" cap="none" baseline="0" noProof="0">
              <a:solidFill>
                <a:schemeClr val="tx1"/>
              </a:solidFill>
              <a:latin typeface="+mj-lt"/>
            </a:endParaRPr>
          </a:p>
        </p:txBody>
      </p:sp>
    </p:spTree>
    <p:extLst>
      <p:ext uri="{BB962C8B-B14F-4D97-AF65-F5344CB8AC3E}">
        <p14:creationId xmlns:p14="http://schemas.microsoft.com/office/powerpoint/2010/main" val="85069423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6569D36-D64D-338F-12D0-2E2774FCA736}"/>
              </a:ext>
            </a:extLst>
          </p:cNvPr>
          <p:cNvSpPr>
            <a:spLocks noGrp="1"/>
          </p:cNvSpPr>
          <p:nvPr>
            <p:ph type="title"/>
          </p:nvPr>
        </p:nvSpPr>
        <p:spPr>
          <a:xfrm>
            <a:off x="695326" y="692150"/>
            <a:ext cx="9721850" cy="468503"/>
          </a:xfrm>
          <a:prstGeom prst="rect">
            <a:avLst/>
          </a:prstGeom>
        </p:spPr>
        <p:txBody>
          <a:bodyPr vert="horz" wrap="square" lIns="0" tIns="0" rIns="0" bIns="0" rtlCol="0" anchor="t" anchorCtr="0">
            <a:noAutofit/>
          </a:bodyPr>
          <a:lstStyle/>
          <a:p>
            <a:r>
              <a:rPr lang="nl-NL"/>
              <a:t>Plaats hier de titel</a:t>
            </a:r>
          </a:p>
        </p:txBody>
      </p:sp>
      <p:sp>
        <p:nvSpPr>
          <p:cNvPr id="3" name="Tijdelijke aanduiding voor tekst 2">
            <a:extLst>
              <a:ext uri="{FF2B5EF4-FFF2-40B4-BE49-F238E27FC236}">
                <a16:creationId xmlns:a16="http://schemas.microsoft.com/office/drawing/2014/main" id="{4DD1391B-D94E-D173-B284-B015E462C434}"/>
              </a:ext>
            </a:extLst>
          </p:cNvPr>
          <p:cNvSpPr>
            <a:spLocks noGrp="1"/>
          </p:cNvSpPr>
          <p:nvPr>
            <p:ph type="body" idx="1"/>
          </p:nvPr>
        </p:nvSpPr>
        <p:spPr>
          <a:xfrm>
            <a:off x="695326" y="1412875"/>
            <a:ext cx="9721850" cy="4752975"/>
          </a:xfrm>
          <a:prstGeom prst="rect">
            <a:avLst/>
          </a:prstGeom>
        </p:spPr>
        <p:txBody>
          <a:bodyPr vert="horz" lIns="0" tIns="0" rIns="0" bIns="0" rtlCol="0">
            <a:noAutofit/>
          </a:bodyPr>
          <a:lstStyle/>
          <a:p>
            <a:pPr lvl="0"/>
            <a:r>
              <a:rPr lang="nl-NL" err="1"/>
              <a:t>Bullet</a:t>
            </a:r>
            <a:endParaRPr lang="nl-NL"/>
          </a:p>
          <a:p>
            <a:pPr lvl="1"/>
            <a:r>
              <a:rPr lang="nl-NL"/>
              <a:t>Sub-</a:t>
            </a:r>
            <a:r>
              <a:rPr lang="nl-NL" err="1"/>
              <a:t>bullet</a:t>
            </a:r>
            <a:r>
              <a:rPr lang="nl-NL"/>
              <a:t> #1</a:t>
            </a:r>
          </a:p>
          <a:p>
            <a:pPr lvl="2"/>
            <a:r>
              <a:rPr lang="nl-NL"/>
              <a:t>Sub-</a:t>
            </a:r>
            <a:r>
              <a:rPr lang="nl-NL" err="1"/>
              <a:t>bullet</a:t>
            </a:r>
            <a:r>
              <a:rPr lang="nl-NL"/>
              <a:t> #2</a:t>
            </a:r>
          </a:p>
          <a:p>
            <a:pPr lvl="3"/>
            <a:r>
              <a:rPr lang="nl-NL"/>
              <a:t>Leestekst</a:t>
            </a:r>
          </a:p>
          <a:p>
            <a:pPr lvl="4"/>
            <a:r>
              <a:rPr lang="nl-NL"/>
              <a:t>Subtitel</a:t>
            </a:r>
          </a:p>
          <a:p>
            <a:pPr lvl="5"/>
            <a:r>
              <a:rPr lang="nl-NL"/>
              <a:t>Alt. Subtitel</a:t>
            </a:r>
          </a:p>
          <a:p>
            <a:pPr lvl="6"/>
            <a:r>
              <a:rPr lang="nl-NL"/>
              <a:t>Numerieke </a:t>
            </a:r>
            <a:r>
              <a:rPr lang="nl-NL" err="1"/>
              <a:t>bullet</a:t>
            </a:r>
            <a:endParaRPr lang="nl-NL"/>
          </a:p>
          <a:p>
            <a:pPr lvl="7"/>
            <a:r>
              <a:rPr lang="nl-NL"/>
              <a:t>Alfabetische </a:t>
            </a:r>
            <a:r>
              <a:rPr lang="nl-NL" err="1"/>
              <a:t>bullet</a:t>
            </a:r>
            <a:endParaRPr lang="nl-NL"/>
          </a:p>
          <a:p>
            <a:pPr lvl="8"/>
            <a:r>
              <a:rPr lang="nl-NL"/>
              <a:t>Bron</a:t>
            </a:r>
          </a:p>
        </p:txBody>
      </p:sp>
      <p:sp>
        <p:nvSpPr>
          <p:cNvPr id="4" name="Tijdelijke aanduiding voor datum 3">
            <a:extLst>
              <a:ext uri="{FF2B5EF4-FFF2-40B4-BE49-F238E27FC236}">
                <a16:creationId xmlns:a16="http://schemas.microsoft.com/office/drawing/2014/main" id="{CA9B135D-8C9C-3AAB-A1CB-DBE0D1D7D196}"/>
              </a:ext>
            </a:extLst>
          </p:cNvPr>
          <p:cNvSpPr>
            <a:spLocks noGrp="1"/>
          </p:cNvSpPr>
          <p:nvPr>
            <p:ph type="dt" sz="half" idx="2"/>
          </p:nvPr>
        </p:nvSpPr>
        <p:spPr>
          <a:xfrm>
            <a:off x="695326" y="6316709"/>
            <a:ext cx="2743200" cy="365125"/>
          </a:xfrm>
          <a:prstGeom prst="rect">
            <a:avLst/>
          </a:prstGeom>
        </p:spPr>
        <p:txBody>
          <a:bodyPr vert="horz" lIns="0" tIns="0" rIns="0" bIns="0" rtlCol="0" anchor="ctr"/>
          <a:lstStyle>
            <a:lvl1pPr algn="l">
              <a:defRPr sz="1000">
                <a:solidFill>
                  <a:schemeClr val="tx1">
                    <a:tint val="75000"/>
                  </a:schemeClr>
                </a:solidFill>
              </a:defRPr>
            </a:lvl1pPr>
          </a:lstStyle>
          <a:p>
            <a:fld id="{3907BDCB-FC6E-4C5F-8A15-BD48B2212B4B}" type="datetime1">
              <a:rPr lang="nl-NL" smtClean="0"/>
              <a:t>26-2-2026</a:t>
            </a:fld>
            <a:endParaRPr lang="nl-NL"/>
          </a:p>
        </p:txBody>
      </p:sp>
      <p:sp>
        <p:nvSpPr>
          <p:cNvPr id="7" name="Tekstvak 6">
            <a:extLst>
              <a:ext uri="{FF2B5EF4-FFF2-40B4-BE49-F238E27FC236}">
                <a16:creationId xmlns:a16="http://schemas.microsoft.com/office/drawing/2014/main" id="{02F6C8CF-0142-54E3-7DE1-AD5C653E47B6}"/>
              </a:ext>
            </a:extLst>
          </p:cNvPr>
          <p:cNvSpPr txBox="1"/>
          <p:nvPr userDrawn="1"/>
        </p:nvSpPr>
        <p:spPr>
          <a:xfrm>
            <a:off x="0" y="-621351"/>
            <a:ext cx="3994152" cy="180000"/>
          </a:xfrm>
          <a:prstGeom prst="rect">
            <a:avLst/>
          </a:prstGeom>
          <a:noFill/>
        </p:spPr>
        <p:txBody>
          <a:bodyPr wrap="none" lIns="0" tIns="0" rIns="0" bIns="0" rtlCol="0" anchor="b">
            <a:noAutofit/>
          </a:bodyPr>
          <a:lstStyle/>
          <a:p>
            <a:pPr algn="l"/>
            <a:r>
              <a:rPr lang="en-GB" sz="1000" b="0" cap="none" baseline="0" noProof="0" err="1">
                <a:solidFill>
                  <a:schemeClr val="tx2"/>
                </a:solidFill>
                <a:latin typeface="+mn-lt"/>
              </a:rPr>
              <a:t>Trimbos-instituut</a:t>
            </a:r>
            <a:endParaRPr lang="en-GB" sz="1000" b="0" cap="none" baseline="0" noProof="0">
              <a:solidFill>
                <a:schemeClr val="tx2"/>
              </a:solidFill>
              <a:latin typeface="+mn-lt"/>
            </a:endParaRPr>
          </a:p>
        </p:txBody>
      </p:sp>
      <p:cxnSp>
        <p:nvCxnSpPr>
          <p:cNvPr id="11" name="Rechte verbindingslijn 10">
            <a:extLst>
              <a:ext uri="{FF2B5EF4-FFF2-40B4-BE49-F238E27FC236}">
                <a16:creationId xmlns:a16="http://schemas.microsoft.com/office/drawing/2014/main" id="{FA1861F8-5535-3C1B-625E-49F3356BBEFE}"/>
              </a:ext>
            </a:extLst>
          </p:cNvPr>
          <p:cNvCxnSpPr>
            <a:cxnSpLocks/>
          </p:cNvCxnSpPr>
          <p:nvPr userDrawn="1"/>
        </p:nvCxnSpPr>
        <p:spPr>
          <a:xfrm>
            <a:off x="8522308" y="-734434"/>
            <a:ext cx="0" cy="540000"/>
          </a:xfrm>
          <a:prstGeom prst="line">
            <a:avLst/>
          </a:prstGeom>
          <a:ln w="31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FFCB8CB8-B3F2-0F57-B7F9-D810F12BA22A}"/>
              </a:ext>
            </a:extLst>
          </p:cNvPr>
          <p:cNvCxnSpPr>
            <a:cxnSpLocks/>
          </p:cNvCxnSpPr>
          <p:nvPr userDrawn="1"/>
        </p:nvCxnSpPr>
        <p:spPr>
          <a:xfrm>
            <a:off x="10270286" y="-734434"/>
            <a:ext cx="0" cy="540000"/>
          </a:xfrm>
          <a:prstGeom prst="line">
            <a:avLst/>
          </a:prstGeom>
          <a:ln w="3175"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A9652D7E-12C1-A5FD-D528-3FA002976553}"/>
              </a:ext>
            </a:extLst>
          </p:cNvPr>
          <p:cNvSpPr txBox="1"/>
          <p:nvPr userDrawn="1"/>
        </p:nvSpPr>
        <p:spPr>
          <a:xfrm>
            <a:off x="8037615" y="-328173"/>
            <a:ext cx="381516" cy="123111"/>
          </a:xfrm>
          <a:prstGeom prst="rect">
            <a:avLst/>
          </a:prstGeom>
          <a:noFill/>
        </p:spPr>
        <p:txBody>
          <a:bodyPr wrap="none" lIns="0" tIns="0" rIns="0" bIns="0" rtlCol="0" anchor="b">
            <a:spAutoFit/>
          </a:bodyPr>
          <a:lstStyle/>
          <a:p>
            <a:pPr algn="r"/>
            <a:r>
              <a:rPr lang="en-GB" sz="800" b="0" cap="all" baseline="0" noProof="0" err="1">
                <a:solidFill>
                  <a:schemeClr val="tx1"/>
                </a:solidFill>
                <a:latin typeface="+mn-lt"/>
              </a:rPr>
              <a:t>Primair</a:t>
            </a:r>
            <a:endParaRPr lang="en-GB" sz="800" b="0" cap="all" baseline="0" noProof="0">
              <a:solidFill>
                <a:schemeClr val="tx1"/>
              </a:solidFill>
              <a:latin typeface="+mn-lt"/>
            </a:endParaRPr>
          </a:p>
        </p:txBody>
      </p:sp>
      <p:grpSp>
        <p:nvGrpSpPr>
          <p:cNvPr id="15" name="Groep 14">
            <a:extLst>
              <a:ext uri="{FF2B5EF4-FFF2-40B4-BE49-F238E27FC236}">
                <a16:creationId xmlns:a16="http://schemas.microsoft.com/office/drawing/2014/main" id="{FD59DC01-41CC-C3A5-DA9F-CE29328BE7B7}"/>
              </a:ext>
            </a:extLst>
          </p:cNvPr>
          <p:cNvGrpSpPr/>
          <p:nvPr userDrawn="1"/>
        </p:nvGrpSpPr>
        <p:grpSpPr>
          <a:xfrm>
            <a:off x="7948766" y="-576439"/>
            <a:ext cx="470365" cy="200732"/>
            <a:chOff x="9899015" y="-710634"/>
            <a:chExt cx="470365" cy="200732"/>
          </a:xfrm>
        </p:grpSpPr>
        <p:sp>
          <p:nvSpPr>
            <p:cNvPr id="20" name="Ovaal 19">
              <a:extLst>
                <a:ext uri="{FF2B5EF4-FFF2-40B4-BE49-F238E27FC236}">
                  <a16:creationId xmlns:a16="http://schemas.microsoft.com/office/drawing/2014/main" id="{3AFE5F0B-D90D-532B-D3E9-FAAC7E67111D}"/>
                </a:ext>
              </a:extLst>
            </p:cNvPr>
            <p:cNvSpPr/>
            <p:nvPr userDrawn="1"/>
          </p:nvSpPr>
          <p:spPr>
            <a:xfrm>
              <a:off x="10168648" y="-710634"/>
              <a:ext cx="200732" cy="200732"/>
            </a:xfrm>
            <a:prstGeom prst="ellipse">
              <a:avLst/>
            </a:prstGeom>
            <a:solidFill>
              <a:schemeClr val="tx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sp>
          <p:nvSpPr>
            <p:cNvPr id="21" name="Ovaal 20">
              <a:extLst>
                <a:ext uri="{FF2B5EF4-FFF2-40B4-BE49-F238E27FC236}">
                  <a16:creationId xmlns:a16="http://schemas.microsoft.com/office/drawing/2014/main" id="{E625A0D7-62BE-BF7C-8442-06601CCDF5FF}"/>
                </a:ext>
              </a:extLst>
            </p:cNvPr>
            <p:cNvSpPr/>
            <p:nvPr userDrawn="1"/>
          </p:nvSpPr>
          <p:spPr>
            <a:xfrm>
              <a:off x="9899015" y="-710634"/>
              <a:ext cx="200732" cy="200732"/>
            </a:xfrm>
            <a:prstGeom prst="ellipse">
              <a:avLst/>
            </a:prstGeom>
            <a:solidFill>
              <a:schemeClr val="bg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grpSp>
      <p:sp>
        <p:nvSpPr>
          <p:cNvPr id="10" name="Tekstvak 9">
            <a:extLst>
              <a:ext uri="{FF2B5EF4-FFF2-40B4-BE49-F238E27FC236}">
                <a16:creationId xmlns:a16="http://schemas.microsoft.com/office/drawing/2014/main" id="{BE160A1D-3D57-8217-5EAC-205AB1923708}"/>
              </a:ext>
            </a:extLst>
          </p:cNvPr>
          <p:cNvSpPr txBox="1"/>
          <p:nvPr userDrawn="1"/>
        </p:nvSpPr>
        <p:spPr>
          <a:xfrm>
            <a:off x="9107757" y="-323663"/>
            <a:ext cx="577081" cy="123111"/>
          </a:xfrm>
          <a:prstGeom prst="rect">
            <a:avLst/>
          </a:prstGeom>
          <a:noFill/>
        </p:spPr>
        <p:txBody>
          <a:bodyPr wrap="none" lIns="0" tIns="0" rIns="0" bIns="0" rtlCol="0" anchor="b">
            <a:spAutoFit/>
          </a:bodyPr>
          <a:lstStyle/>
          <a:p>
            <a:pPr algn="ctr"/>
            <a:r>
              <a:rPr lang="en-GB" sz="800" b="0" cap="all" baseline="0" noProof="0" err="1">
                <a:solidFill>
                  <a:schemeClr val="tx1"/>
                </a:solidFill>
                <a:latin typeface="+mn-lt"/>
              </a:rPr>
              <a:t>Grijstinten</a:t>
            </a:r>
            <a:endParaRPr lang="en-GB" sz="800" b="0" cap="all" baseline="0" noProof="0">
              <a:solidFill>
                <a:schemeClr val="tx1"/>
              </a:solidFill>
              <a:latin typeface="+mn-lt"/>
            </a:endParaRPr>
          </a:p>
        </p:txBody>
      </p:sp>
      <p:grpSp>
        <p:nvGrpSpPr>
          <p:cNvPr id="31" name="Groep 30">
            <a:extLst>
              <a:ext uri="{FF2B5EF4-FFF2-40B4-BE49-F238E27FC236}">
                <a16:creationId xmlns:a16="http://schemas.microsoft.com/office/drawing/2014/main" id="{349544C3-0A4B-C7D7-65CD-D073F8D5E04C}"/>
              </a:ext>
            </a:extLst>
          </p:cNvPr>
          <p:cNvGrpSpPr/>
          <p:nvPr userDrawn="1"/>
        </p:nvGrpSpPr>
        <p:grpSpPr>
          <a:xfrm>
            <a:off x="8625485" y="-576439"/>
            <a:ext cx="1541624" cy="200732"/>
            <a:chOff x="9079012" y="-710634"/>
            <a:chExt cx="1541624" cy="200732"/>
          </a:xfrm>
        </p:grpSpPr>
        <p:sp>
          <p:nvSpPr>
            <p:cNvPr id="25" name="Ovaal 24">
              <a:extLst>
                <a:ext uri="{FF2B5EF4-FFF2-40B4-BE49-F238E27FC236}">
                  <a16:creationId xmlns:a16="http://schemas.microsoft.com/office/drawing/2014/main" id="{242CF4E7-2A57-2327-5C41-B2A09B846675}"/>
                </a:ext>
              </a:extLst>
            </p:cNvPr>
            <p:cNvSpPr/>
            <p:nvPr userDrawn="1"/>
          </p:nvSpPr>
          <p:spPr>
            <a:xfrm>
              <a:off x="9079012" y="-710634"/>
              <a:ext cx="200732" cy="200732"/>
            </a:xfrm>
            <a:prstGeom prst="ellipse">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sp>
          <p:nvSpPr>
            <p:cNvPr id="26" name="Ovaal 25">
              <a:extLst>
                <a:ext uri="{FF2B5EF4-FFF2-40B4-BE49-F238E27FC236}">
                  <a16:creationId xmlns:a16="http://schemas.microsoft.com/office/drawing/2014/main" id="{BB47DB68-CFDD-15ED-A344-6713E631A497}"/>
                </a:ext>
              </a:extLst>
            </p:cNvPr>
            <p:cNvSpPr/>
            <p:nvPr userDrawn="1"/>
          </p:nvSpPr>
          <p:spPr>
            <a:xfrm>
              <a:off x="9347190" y="-710634"/>
              <a:ext cx="200732" cy="200732"/>
            </a:xfrm>
            <a:prstGeom prst="ellipse">
              <a:avLst/>
            </a:prstGeom>
            <a:solidFill>
              <a:srgbClr val="F2F2F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sp>
          <p:nvSpPr>
            <p:cNvPr id="27" name="Ovaal 26">
              <a:extLst>
                <a:ext uri="{FF2B5EF4-FFF2-40B4-BE49-F238E27FC236}">
                  <a16:creationId xmlns:a16="http://schemas.microsoft.com/office/drawing/2014/main" id="{E5992AD6-DB33-BF23-F969-E6B0A47430D4}"/>
                </a:ext>
              </a:extLst>
            </p:cNvPr>
            <p:cNvSpPr/>
            <p:nvPr userDrawn="1"/>
          </p:nvSpPr>
          <p:spPr>
            <a:xfrm>
              <a:off x="9615368" y="-710634"/>
              <a:ext cx="200732" cy="200732"/>
            </a:xfrm>
            <a:prstGeom prst="ellipse">
              <a:avLst/>
            </a:prstGeom>
            <a:solidFill>
              <a:srgbClr val="87888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sp>
          <p:nvSpPr>
            <p:cNvPr id="28" name="Ovaal 27">
              <a:extLst>
                <a:ext uri="{FF2B5EF4-FFF2-40B4-BE49-F238E27FC236}">
                  <a16:creationId xmlns:a16="http://schemas.microsoft.com/office/drawing/2014/main" id="{563B0D4E-6707-C00F-4B82-5CB7E999EE88}"/>
                </a:ext>
              </a:extLst>
            </p:cNvPr>
            <p:cNvSpPr/>
            <p:nvPr userDrawn="1"/>
          </p:nvSpPr>
          <p:spPr>
            <a:xfrm>
              <a:off x="9883546" y="-710634"/>
              <a:ext cx="200732" cy="200732"/>
            </a:xfrm>
            <a:prstGeom prst="ellipse">
              <a:avLst/>
            </a:prstGeom>
            <a:solidFill>
              <a:srgbClr val="66666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sp>
          <p:nvSpPr>
            <p:cNvPr id="29" name="Ovaal 28">
              <a:extLst>
                <a:ext uri="{FF2B5EF4-FFF2-40B4-BE49-F238E27FC236}">
                  <a16:creationId xmlns:a16="http://schemas.microsoft.com/office/drawing/2014/main" id="{6EA345DA-EE90-0E0E-5D0E-8CA5BAD0ADD0}"/>
                </a:ext>
              </a:extLst>
            </p:cNvPr>
            <p:cNvSpPr/>
            <p:nvPr userDrawn="1"/>
          </p:nvSpPr>
          <p:spPr>
            <a:xfrm>
              <a:off x="10151724" y="-710634"/>
              <a:ext cx="200732" cy="200732"/>
            </a:xfrm>
            <a:prstGeom prst="ellipse">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sp>
          <p:nvSpPr>
            <p:cNvPr id="30" name="Ovaal 29">
              <a:extLst>
                <a:ext uri="{FF2B5EF4-FFF2-40B4-BE49-F238E27FC236}">
                  <a16:creationId xmlns:a16="http://schemas.microsoft.com/office/drawing/2014/main" id="{870C1186-1E5A-D1F0-C516-65190A075D68}"/>
                </a:ext>
              </a:extLst>
            </p:cNvPr>
            <p:cNvSpPr/>
            <p:nvPr userDrawn="1"/>
          </p:nvSpPr>
          <p:spPr>
            <a:xfrm>
              <a:off x="10419904" y="-710634"/>
              <a:ext cx="200732" cy="200732"/>
            </a:xfrm>
            <a:prstGeom prst="ellipse">
              <a:avLst/>
            </a:prstGeom>
            <a:solidFill>
              <a:srgbClr val="1111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grpSp>
      <p:sp>
        <p:nvSpPr>
          <p:cNvPr id="14" name="Tekstvak 13">
            <a:extLst>
              <a:ext uri="{FF2B5EF4-FFF2-40B4-BE49-F238E27FC236}">
                <a16:creationId xmlns:a16="http://schemas.microsoft.com/office/drawing/2014/main" id="{81AC2CDF-A508-062C-F70A-7CC19826AE1F}"/>
              </a:ext>
            </a:extLst>
          </p:cNvPr>
          <p:cNvSpPr txBox="1"/>
          <p:nvPr userDrawn="1"/>
        </p:nvSpPr>
        <p:spPr>
          <a:xfrm>
            <a:off x="10373464" y="-328173"/>
            <a:ext cx="522579" cy="123111"/>
          </a:xfrm>
          <a:prstGeom prst="rect">
            <a:avLst/>
          </a:prstGeom>
          <a:noFill/>
        </p:spPr>
        <p:txBody>
          <a:bodyPr wrap="none" lIns="0" tIns="0" rIns="0" bIns="0" rtlCol="0" anchor="b">
            <a:spAutoFit/>
          </a:bodyPr>
          <a:lstStyle/>
          <a:p>
            <a:pPr algn="l"/>
            <a:r>
              <a:rPr lang="en-GB" sz="800" b="0" cap="all" baseline="0" noProof="0" err="1">
                <a:solidFill>
                  <a:schemeClr val="tx1"/>
                </a:solidFill>
                <a:latin typeface="+mn-lt"/>
              </a:rPr>
              <a:t>secundair</a:t>
            </a:r>
            <a:endParaRPr lang="en-GB" sz="800" b="0" cap="all" baseline="0" noProof="0">
              <a:solidFill>
                <a:schemeClr val="tx1"/>
              </a:solidFill>
              <a:latin typeface="+mn-lt"/>
            </a:endParaRPr>
          </a:p>
        </p:txBody>
      </p:sp>
      <p:grpSp>
        <p:nvGrpSpPr>
          <p:cNvPr id="37" name="Groep 36">
            <a:extLst>
              <a:ext uri="{FF2B5EF4-FFF2-40B4-BE49-F238E27FC236}">
                <a16:creationId xmlns:a16="http://schemas.microsoft.com/office/drawing/2014/main" id="{BADB06DD-CC20-B682-59AF-C75084D0DAC1}"/>
              </a:ext>
            </a:extLst>
          </p:cNvPr>
          <p:cNvGrpSpPr/>
          <p:nvPr userDrawn="1"/>
        </p:nvGrpSpPr>
        <p:grpSpPr>
          <a:xfrm>
            <a:off x="10373464" y="-576439"/>
            <a:ext cx="1818536" cy="200732"/>
            <a:chOff x="10783868" y="-710634"/>
            <a:chExt cx="1818536" cy="200732"/>
          </a:xfrm>
        </p:grpSpPr>
        <p:sp>
          <p:nvSpPr>
            <p:cNvPr id="38" name="Ovaal 37">
              <a:extLst>
                <a:ext uri="{FF2B5EF4-FFF2-40B4-BE49-F238E27FC236}">
                  <a16:creationId xmlns:a16="http://schemas.microsoft.com/office/drawing/2014/main" id="{2C330D9F-B83D-B9F4-9443-1096CE17E938}"/>
                </a:ext>
              </a:extLst>
            </p:cNvPr>
            <p:cNvSpPr/>
            <p:nvPr userDrawn="1"/>
          </p:nvSpPr>
          <p:spPr>
            <a:xfrm>
              <a:off x="11323136" y="-710634"/>
              <a:ext cx="200732" cy="200732"/>
            </a:xfrm>
            <a:prstGeom prst="ellipse">
              <a:avLst/>
            </a:prstGeom>
            <a:solidFill>
              <a:srgbClr val="A502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sp>
          <p:nvSpPr>
            <p:cNvPr id="39" name="Ovaal 38">
              <a:extLst>
                <a:ext uri="{FF2B5EF4-FFF2-40B4-BE49-F238E27FC236}">
                  <a16:creationId xmlns:a16="http://schemas.microsoft.com/office/drawing/2014/main" id="{294FD0BF-54A5-D185-2774-99D6A65A2E49}"/>
                </a:ext>
              </a:extLst>
            </p:cNvPr>
            <p:cNvSpPr/>
            <p:nvPr userDrawn="1"/>
          </p:nvSpPr>
          <p:spPr>
            <a:xfrm>
              <a:off x="11053502" y="-710634"/>
              <a:ext cx="200732" cy="200732"/>
            </a:xfrm>
            <a:prstGeom prst="ellipse">
              <a:avLst/>
            </a:prstGeom>
            <a:solidFill>
              <a:srgbClr val="00A77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sp>
          <p:nvSpPr>
            <p:cNvPr id="40" name="Ovaal 39">
              <a:extLst>
                <a:ext uri="{FF2B5EF4-FFF2-40B4-BE49-F238E27FC236}">
                  <a16:creationId xmlns:a16="http://schemas.microsoft.com/office/drawing/2014/main" id="{1E57AEFA-3903-9EBE-E76F-1A6B6BBC1E4C}"/>
                </a:ext>
              </a:extLst>
            </p:cNvPr>
            <p:cNvSpPr/>
            <p:nvPr userDrawn="1"/>
          </p:nvSpPr>
          <p:spPr>
            <a:xfrm>
              <a:off x="10783868" y="-710634"/>
              <a:ext cx="200732" cy="200732"/>
            </a:xfrm>
            <a:prstGeom prst="ellipse">
              <a:avLst/>
            </a:prstGeom>
            <a:solidFill>
              <a:srgbClr val="74B95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sp>
          <p:nvSpPr>
            <p:cNvPr id="41" name="Ovaal 40">
              <a:extLst>
                <a:ext uri="{FF2B5EF4-FFF2-40B4-BE49-F238E27FC236}">
                  <a16:creationId xmlns:a16="http://schemas.microsoft.com/office/drawing/2014/main" id="{355BB8E3-586F-FAE8-32B5-E5E05E0A5625}"/>
                </a:ext>
              </a:extLst>
            </p:cNvPr>
            <p:cNvSpPr/>
            <p:nvPr userDrawn="1"/>
          </p:nvSpPr>
          <p:spPr>
            <a:xfrm>
              <a:off x="12132038" y="-710634"/>
              <a:ext cx="200732" cy="200732"/>
            </a:xfrm>
            <a:prstGeom prst="ellipse">
              <a:avLst/>
            </a:prstGeom>
            <a:solidFill>
              <a:srgbClr val="9173A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sp>
          <p:nvSpPr>
            <p:cNvPr id="42" name="Ovaal 41">
              <a:extLst>
                <a:ext uri="{FF2B5EF4-FFF2-40B4-BE49-F238E27FC236}">
                  <a16:creationId xmlns:a16="http://schemas.microsoft.com/office/drawing/2014/main" id="{90863590-8A96-A343-6DD2-B6FE606C7223}"/>
                </a:ext>
              </a:extLst>
            </p:cNvPr>
            <p:cNvSpPr/>
            <p:nvPr userDrawn="1"/>
          </p:nvSpPr>
          <p:spPr>
            <a:xfrm>
              <a:off x="11862404" y="-710634"/>
              <a:ext cx="200732" cy="200732"/>
            </a:xfrm>
            <a:prstGeom prst="ellipse">
              <a:avLst/>
            </a:prstGeom>
            <a:solidFill>
              <a:srgbClr val="1BA3C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sp>
          <p:nvSpPr>
            <p:cNvPr id="43" name="Ovaal 42">
              <a:extLst>
                <a:ext uri="{FF2B5EF4-FFF2-40B4-BE49-F238E27FC236}">
                  <a16:creationId xmlns:a16="http://schemas.microsoft.com/office/drawing/2014/main" id="{3C702CFD-6017-6D60-0922-E0E5AC74F039}"/>
                </a:ext>
              </a:extLst>
            </p:cNvPr>
            <p:cNvSpPr/>
            <p:nvPr userDrawn="1"/>
          </p:nvSpPr>
          <p:spPr>
            <a:xfrm>
              <a:off x="11592770" y="-710634"/>
              <a:ext cx="200732" cy="200732"/>
            </a:xfrm>
            <a:prstGeom prst="ellipse">
              <a:avLst/>
            </a:prstGeom>
            <a:solidFill>
              <a:srgbClr val="6F9ED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sp>
          <p:nvSpPr>
            <p:cNvPr id="44" name="Ovaal 43">
              <a:extLst>
                <a:ext uri="{FF2B5EF4-FFF2-40B4-BE49-F238E27FC236}">
                  <a16:creationId xmlns:a16="http://schemas.microsoft.com/office/drawing/2014/main" id="{480408F6-3D68-8119-AF35-89356CBAAA16}"/>
                </a:ext>
              </a:extLst>
            </p:cNvPr>
            <p:cNvSpPr/>
            <p:nvPr userDrawn="1"/>
          </p:nvSpPr>
          <p:spPr>
            <a:xfrm>
              <a:off x="12401672" y="-710634"/>
              <a:ext cx="200732" cy="200732"/>
            </a:xfrm>
            <a:prstGeom prst="ellipse">
              <a:avLst/>
            </a:prstGeom>
            <a:solidFill>
              <a:srgbClr val="F6A92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grpSp>
      <p:grpSp>
        <p:nvGrpSpPr>
          <p:cNvPr id="36" name="Groep 35">
            <a:extLst>
              <a:ext uri="{FF2B5EF4-FFF2-40B4-BE49-F238E27FC236}">
                <a16:creationId xmlns:a16="http://schemas.microsoft.com/office/drawing/2014/main" id="{84B5EEFC-94CE-99F4-5DFC-B6EFE91D84F4}"/>
              </a:ext>
            </a:extLst>
          </p:cNvPr>
          <p:cNvGrpSpPr/>
          <p:nvPr userDrawn="1"/>
        </p:nvGrpSpPr>
        <p:grpSpPr>
          <a:xfrm>
            <a:off x="10373464" y="-628302"/>
            <a:ext cx="1818536" cy="200732"/>
            <a:chOff x="10783868" y="-710634"/>
            <a:chExt cx="1818536" cy="200732"/>
          </a:xfrm>
        </p:grpSpPr>
        <p:sp>
          <p:nvSpPr>
            <p:cNvPr id="17" name="Ovaal 16">
              <a:extLst>
                <a:ext uri="{FF2B5EF4-FFF2-40B4-BE49-F238E27FC236}">
                  <a16:creationId xmlns:a16="http://schemas.microsoft.com/office/drawing/2014/main" id="{C5CE1271-55BB-CE41-C01F-823FB4582343}"/>
                </a:ext>
              </a:extLst>
            </p:cNvPr>
            <p:cNvSpPr/>
            <p:nvPr userDrawn="1"/>
          </p:nvSpPr>
          <p:spPr>
            <a:xfrm>
              <a:off x="11323136" y="-710634"/>
              <a:ext cx="200732" cy="200732"/>
            </a:xfrm>
            <a:prstGeom prst="ellipse">
              <a:avLst/>
            </a:prstGeom>
            <a:solidFill>
              <a:schemeClr val="accent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sp>
          <p:nvSpPr>
            <p:cNvPr id="18" name="Ovaal 17">
              <a:extLst>
                <a:ext uri="{FF2B5EF4-FFF2-40B4-BE49-F238E27FC236}">
                  <a16:creationId xmlns:a16="http://schemas.microsoft.com/office/drawing/2014/main" id="{FD483BFF-B545-D007-9522-9D6FFAB4431A}"/>
                </a:ext>
              </a:extLst>
            </p:cNvPr>
            <p:cNvSpPr/>
            <p:nvPr userDrawn="1"/>
          </p:nvSpPr>
          <p:spPr>
            <a:xfrm>
              <a:off x="11053502" y="-710634"/>
              <a:ext cx="200732" cy="200732"/>
            </a:xfrm>
            <a:prstGeom prst="ellipse">
              <a:avLst/>
            </a:prstGeom>
            <a:solidFill>
              <a:srgbClr val="5CC7A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sp>
          <p:nvSpPr>
            <p:cNvPr id="19" name="Ovaal 18">
              <a:extLst>
                <a:ext uri="{FF2B5EF4-FFF2-40B4-BE49-F238E27FC236}">
                  <a16:creationId xmlns:a16="http://schemas.microsoft.com/office/drawing/2014/main" id="{421FA558-3446-F385-D567-0540F8FA1FF1}"/>
                </a:ext>
              </a:extLst>
            </p:cNvPr>
            <p:cNvSpPr/>
            <p:nvPr userDrawn="1"/>
          </p:nvSpPr>
          <p:spPr>
            <a:xfrm>
              <a:off x="10783868" y="-710634"/>
              <a:ext cx="200732" cy="200732"/>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sp>
          <p:nvSpPr>
            <p:cNvPr id="32" name="Ovaal 31">
              <a:extLst>
                <a:ext uri="{FF2B5EF4-FFF2-40B4-BE49-F238E27FC236}">
                  <a16:creationId xmlns:a16="http://schemas.microsoft.com/office/drawing/2014/main" id="{6C5CE215-E281-07D3-55EC-C132E6415DA9}"/>
                </a:ext>
              </a:extLst>
            </p:cNvPr>
            <p:cNvSpPr/>
            <p:nvPr userDrawn="1"/>
          </p:nvSpPr>
          <p:spPr>
            <a:xfrm>
              <a:off x="12132038" y="-710634"/>
              <a:ext cx="200732" cy="200732"/>
            </a:xfrm>
            <a:prstGeom prst="ellipse">
              <a:avLst/>
            </a:prstGeom>
            <a:solidFill>
              <a:schemeClr val="accent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sp>
          <p:nvSpPr>
            <p:cNvPr id="33" name="Ovaal 32">
              <a:extLst>
                <a:ext uri="{FF2B5EF4-FFF2-40B4-BE49-F238E27FC236}">
                  <a16:creationId xmlns:a16="http://schemas.microsoft.com/office/drawing/2014/main" id="{CD7DB13F-A180-FF24-204D-496F5ACFC1C8}"/>
                </a:ext>
              </a:extLst>
            </p:cNvPr>
            <p:cNvSpPr/>
            <p:nvPr userDrawn="1"/>
          </p:nvSpPr>
          <p:spPr>
            <a:xfrm>
              <a:off x="11862404" y="-710634"/>
              <a:ext cx="200732" cy="200732"/>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sp>
          <p:nvSpPr>
            <p:cNvPr id="34" name="Ovaal 33">
              <a:extLst>
                <a:ext uri="{FF2B5EF4-FFF2-40B4-BE49-F238E27FC236}">
                  <a16:creationId xmlns:a16="http://schemas.microsoft.com/office/drawing/2014/main" id="{46A0756F-70A2-99D2-D62E-FDDF904959B1}"/>
                </a:ext>
              </a:extLst>
            </p:cNvPr>
            <p:cNvSpPr/>
            <p:nvPr userDrawn="1"/>
          </p:nvSpPr>
          <p:spPr>
            <a:xfrm>
              <a:off x="11592770" y="-710634"/>
              <a:ext cx="200732" cy="200732"/>
            </a:xfrm>
            <a:prstGeom prst="ellipse">
              <a:avLst/>
            </a:prstGeom>
            <a:solidFill>
              <a:schemeClr val="accent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sp>
          <p:nvSpPr>
            <p:cNvPr id="35" name="Ovaal 34">
              <a:extLst>
                <a:ext uri="{FF2B5EF4-FFF2-40B4-BE49-F238E27FC236}">
                  <a16:creationId xmlns:a16="http://schemas.microsoft.com/office/drawing/2014/main" id="{FD85C599-4B54-00D7-2C9E-723B1E4E178E}"/>
                </a:ext>
              </a:extLst>
            </p:cNvPr>
            <p:cNvSpPr/>
            <p:nvPr userDrawn="1"/>
          </p:nvSpPr>
          <p:spPr>
            <a:xfrm>
              <a:off x="12401672" y="-710634"/>
              <a:ext cx="200732" cy="200732"/>
            </a:xfrm>
            <a:prstGeom prst="ellipse">
              <a:avLst/>
            </a:prstGeom>
            <a:solidFill>
              <a:schemeClr val="accent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grpSp>
      <p:sp>
        <p:nvSpPr>
          <p:cNvPr id="50" name="Rechthoek 49">
            <a:extLst>
              <a:ext uri="{FF2B5EF4-FFF2-40B4-BE49-F238E27FC236}">
                <a16:creationId xmlns:a16="http://schemas.microsoft.com/office/drawing/2014/main" id="{000087A0-20A0-7F1D-FC07-DF8EE8F3391E}"/>
              </a:ext>
            </a:extLst>
          </p:cNvPr>
          <p:cNvSpPr/>
          <p:nvPr userDrawn="1"/>
        </p:nvSpPr>
        <p:spPr>
          <a:xfrm>
            <a:off x="11136313" y="1"/>
            <a:ext cx="10556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dianummer 5">
            <a:extLst>
              <a:ext uri="{FF2B5EF4-FFF2-40B4-BE49-F238E27FC236}">
                <a16:creationId xmlns:a16="http://schemas.microsoft.com/office/drawing/2014/main" id="{16E40C7B-8562-453D-6EB2-84DC554FF060}"/>
              </a:ext>
            </a:extLst>
          </p:cNvPr>
          <p:cNvSpPr>
            <a:spLocks noGrp="1"/>
          </p:cNvSpPr>
          <p:nvPr>
            <p:ph type="sldNum" sz="quarter" idx="4"/>
          </p:nvPr>
        </p:nvSpPr>
        <p:spPr>
          <a:xfrm>
            <a:off x="11353801" y="6316710"/>
            <a:ext cx="620710" cy="365125"/>
          </a:xfrm>
          <a:prstGeom prst="rect">
            <a:avLst/>
          </a:prstGeom>
        </p:spPr>
        <p:txBody>
          <a:bodyPr vert="horz" lIns="0" tIns="0" rIns="0" bIns="0" rtlCol="0" anchor="ctr"/>
          <a:lstStyle>
            <a:lvl1pPr algn="ctr">
              <a:defRPr sz="1000" b="1">
                <a:solidFill>
                  <a:schemeClr val="bg1"/>
                </a:solidFill>
              </a:defRPr>
            </a:lvl1pPr>
          </a:lstStyle>
          <a:p>
            <a:fld id="{2511F9A8-FB10-2941-AA88-E6350135DB26}" type="slidenum">
              <a:rPr lang="nl-NL" smtClean="0"/>
              <a:pPr/>
              <a:t>‹#›</a:t>
            </a:fld>
            <a:endParaRPr lang="nl-NL"/>
          </a:p>
        </p:txBody>
      </p:sp>
      <p:pic>
        <p:nvPicPr>
          <p:cNvPr id="57" name="Afbeelding 56">
            <a:extLst>
              <a:ext uri="{FF2B5EF4-FFF2-40B4-BE49-F238E27FC236}">
                <a16:creationId xmlns:a16="http://schemas.microsoft.com/office/drawing/2014/main" id="{8F051F97-E9D6-B690-DCBF-FA169E84D2E4}"/>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1009082" y="-34606"/>
            <a:ext cx="1061297" cy="761365"/>
          </a:xfrm>
          <a:prstGeom prst="rect">
            <a:avLst/>
          </a:prstGeom>
        </p:spPr>
      </p:pic>
      <p:sp>
        <p:nvSpPr>
          <p:cNvPr id="5" name="Tijdelijke aanduiding voor voettekst 4">
            <a:extLst>
              <a:ext uri="{FF2B5EF4-FFF2-40B4-BE49-F238E27FC236}">
                <a16:creationId xmlns:a16="http://schemas.microsoft.com/office/drawing/2014/main" id="{CFDF0E1A-5573-AFDE-EAF6-348A00582401}"/>
              </a:ext>
            </a:extLst>
          </p:cNvPr>
          <p:cNvSpPr>
            <a:spLocks noGrp="1"/>
          </p:cNvSpPr>
          <p:nvPr>
            <p:ph type="ftr" sz="quarter" idx="3"/>
          </p:nvPr>
        </p:nvSpPr>
        <p:spPr>
          <a:xfrm rot="5400000">
            <a:off x="10466573" y="4797131"/>
            <a:ext cx="2372314" cy="365125"/>
          </a:xfrm>
          <a:prstGeom prst="rect">
            <a:avLst/>
          </a:prstGeom>
        </p:spPr>
        <p:txBody>
          <a:bodyPr vert="horz" lIns="0" tIns="0" rIns="0" bIns="0" rtlCol="0" anchor="ctr"/>
          <a:lstStyle>
            <a:lvl1pPr algn="r">
              <a:defRPr sz="1000">
                <a:solidFill>
                  <a:schemeClr val="bg1"/>
                </a:solidFill>
              </a:defRPr>
            </a:lvl1pPr>
          </a:lstStyle>
          <a:p>
            <a:r>
              <a:rPr lang="nl-NL"/>
              <a:t>Trimbos-instituut</a:t>
            </a:r>
          </a:p>
        </p:txBody>
      </p:sp>
    </p:spTree>
    <p:extLst>
      <p:ext uri="{BB962C8B-B14F-4D97-AF65-F5344CB8AC3E}">
        <p14:creationId xmlns:p14="http://schemas.microsoft.com/office/powerpoint/2010/main" val="1447813106"/>
      </p:ext>
    </p:extLst>
  </p:cSld>
  <p:clrMap bg1="lt1" tx1="dk1" bg2="lt2" tx2="dk2" accent1="accent1" accent2="accent2" accent3="accent3" accent4="accent4" accent5="accent5" accent6="accent6" hlink="hlink" folHlink="folHlink"/>
  <p:sldLayoutIdLst>
    <p:sldLayoutId id="2147483649" r:id="rId1"/>
    <p:sldLayoutId id="2147483693" r:id="rId2"/>
    <p:sldLayoutId id="2147483662" r:id="rId3"/>
    <p:sldLayoutId id="2147483663" r:id="rId4"/>
    <p:sldLayoutId id="2147483664" r:id="rId5"/>
    <p:sldLayoutId id="2147483658" r:id="rId6"/>
    <p:sldLayoutId id="2147483660" r:id="rId7"/>
    <p:sldLayoutId id="2147483661" r:id="rId8"/>
    <p:sldLayoutId id="2147483659" r:id="rId9"/>
    <p:sldLayoutId id="2147483670" r:id="rId10"/>
    <p:sldLayoutId id="2147483665" r:id="rId11"/>
    <p:sldLayoutId id="2147483666" r:id="rId12"/>
    <p:sldLayoutId id="2147483667" r:id="rId13"/>
    <p:sldLayoutId id="2147483694" r:id="rId14"/>
    <p:sldLayoutId id="2147483668" r:id="rId15"/>
    <p:sldLayoutId id="2147483695" r:id="rId16"/>
  </p:sldLayoutIdLst>
  <p:hf hdr="0"/>
  <p:txStyles>
    <p:titleStyle>
      <a:lvl1pPr algn="l" defTabSz="914400" rtl="0" eaLnBrk="1" latinLnBrk="0" hangingPunct="1">
        <a:lnSpc>
          <a:spcPct val="90000"/>
        </a:lnSpc>
        <a:spcBef>
          <a:spcPts val="600"/>
        </a:spcBef>
        <a:spcAft>
          <a:spcPts val="600"/>
        </a:spcAft>
        <a:buNone/>
        <a:defRPr sz="3200" b="1" kern="120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600"/>
        </a:spcBef>
        <a:spcAft>
          <a:spcPts val="600"/>
        </a:spcAft>
        <a:buClr>
          <a:schemeClr val="bg2"/>
        </a:buClr>
        <a:buFont typeface="Wingdings" pitchFamily="2" charset="2"/>
        <a:buChar char="§"/>
        <a:tabLst/>
        <a:defRPr sz="1600" kern="1200">
          <a:solidFill>
            <a:schemeClr val="tx1"/>
          </a:solidFill>
          <a:latin typeface="+mn-lt"/>
          <a:ea typeface="+mn-ea"/>
          <a:cs typeface="+mn-cs"/>
        </a:defRPr>
      </a:lvl1pPr>
      <a:lvl2pPr marL="534988" indent="-268288" algn="l" defTabSz="914400" rtl="0" eaLnBrk="1" latinLnBrk="0" hangingPunct="1">
        <a:lnSpc>
          <a:spcPct val="90000"/>
        </a:lnSpc>
        <a:spcBef>
          <a:spcPts val="600"/>
        </a:spcBef>
        <a:spcAft>
          <a:spcPts val="600"/>
        </a:spcAft>
        <a:buClr>
          <a:schemeClr val="tx2"/>
        </a:buClr>
        <a:buFont typeface="Wingdings" pitchFamily="2" charset="2"/>
        <a:buChar char="§"/>
        <a:tabLst/>
        <a:defRPr sz="1600" kern="1200">
          <a:solidFill>
            <a:schemeClr val="tx1"/>
          </a:solidFill>
          <a:latin typeface="+mn-lt"/>
          <a:ea typeface="+mn-ea"/>
          <a:cs typeface="+mn-cs"/>
        </a:defRPr>
      </a:lvl2pPr>
      <a:lvl3pPr marL="803275" indent="-268288" algn="l" defTabSz="914400" rtl="0" eaLnBrk="1" latinLnBrk="0" hangingPunct="1">
        <a:lnSpc>
          <a:spcPct val="90000"/>
        </a:lnSpc>
        <a:spcBef>
          <a:spcPts val="600"/>
        </a:spcBef>
        <a:spcAft>
          <a:spcPts val="600"/>
        </a:spcAft>
        <a:buClr>
          <a:schemeClr val="bg2"/>
        </a:buClr>
        <a:buFont typeface="PT Sans" panose="020B0503020203020204" pitchFamily="34" charset="0"/>
        <a:buChar char="⎼"/>
        <a:tabLst/>
        <a:defRPr sz="1600" kern="1200">
          <a:solidFill>
            <a:schemeClr val="tx1"/>
          </a:solidFill>
          <a:latin typeface="+mn-lt"/>
          <a:ea typeface="+mn-ea"/>
          <a:cs typeface="+mn-cs"/>
        </a:defRPr>
      </a:lvl3pPr>
      <a:lvl4pPr marL="12700" indent="0" algn="l" defTabSz="914400" rtl="0" eaLnBrk="1" latinLnBrk="0" hangingPunct="1">
        <a:lnSpc>
          <a:spcPct val="90000"/>
        </a:lnSpc>
        <a:spcBef>
          <a:spcPts val="600"/>
        </a:spcBef>
        <a:spcAft>
          <a:spcPts val="600"/>
        </a:spcAft>
        <a:buFont typeface="Arial" panose="020B0604020202020204" pitchFamily="34" charset="0"/>
        <a:buNone/>
        <a:tabLst/>
        <a:defRPr sz="1600" kern="1200">
          <a:solidFill>
            <a:schemeClr val="tx1"/>
          </a:solidFill>
          <a:latin typeface="+mn-lt"/>
          <a:ea typeface="+mn-ea"/>
          <a:cs typeface="+mn-cs"/>
        </a:defRPr>
      </a:lvl4pPr>
      <a:lvl5pPr marL="12700" indent="0" algn="l" defTabSz="914400" rtl="0" eaLnBrk="1" latinLnBrk="0" hangingPunct="1">
        <a:lnSpc>
          <a:spcPct val="90000"/>
        </a:lnSpc>
        <a:spcBef>
          <a:spcPts val="600"/>
        </a:spcBef>
        <a:spcAft>
          <a:spcPts val="600"/>
        </a:spcAft>
        <a:buFont typeface="Arial" panose="020B0604020202020204" pitchFamily="34" charset="0"/>
        <a:buNone/>
        <a:tabLst/>
        <a:defRPr sz="2000" b="1" kern="1200">
          <a:solidFill>
            <a:schemeClr val="tx1"/>
          </a:solidFill>
          <a:latin typeface="+mn-lt"/>
          <a:ea typeface="+mn-ea"/>
          <a:cs typeface="+mn-cs"/>
        </a:defRPr>
      </a:lvl5pPr>
      <a:lvl6pPr marL="12700" indent="0" algn="l" defTabSz="914400" rtl="0" eaLnBrk="1" latinLnBrk="0" hangingPunct="1">
        <a:lnSpc>
          <a:spcPct val="90000"/>
        </a:lnSpc>
        <a:spcBef>
          <a:spcPts val="600"/>
        </a:spcBef>
        <a:spcAft>
          <a:spcPts val="600"/>
        </a:spcAft>
        <a:buFont typeface="Arial" panose="020B0604020202020204" pitchFamily="34" charset="0"/>
        <a:buNone/>
        <a:tabLst/>
        <a:defRPr sz="1600" b="1" kern="1200">
          <a:solidFill>
            <a:schemeClr val="tx1"/>
          </a:solidFill>
          <a:latin typeface="+mn-lt"/>
          <a:ea typeface="+mn-ea"/>
          <a:cs typeface="+mn-cs"/>
        </a:defRPr>
      </a:lvl6pPr>
      <a:lvl7pPr marL="355600" indent="-350838" algn="l" defTabSz="914400" rtl="0" eaLnBrk="1" latinLnBrk="0" hangingPunct="1">
        <a:lnSpc>
          <a:spcPct val="90000"/>
        </a:lnSpc>
        <a:spcBef>
          <a:spcPts val="600"/>
        </a:spcBef>
        <a:spcAft>
          <a:spcPts val="600"/>
        </a:spcAft>
        <a:buClr>
          <a:schemeClr val="bg2"/>
        </a:buClr>
        <a:buFont typeface="+mj-lt"/>
        <a:buAutoNum type="arabicPeriod"/>
        <a:tabLst/>
        <a:defRPr sz="1600" kern="1200">
          <a:solidFill>
            <a:schemeClr val="tx1"/>
          </a:solidFill>
          <a:latin typeface="+mn-lt"/>
          <a:ea typeface="+mn-ea"/>
          <a:cs typeface="+mn-cs"/>
        </a:defRPr>
      </a:lvl7pPr>
      <a:lvl8pPr marL="712788" indent="-357188" algn="l" defTabSz="914400" rtl="0" eaLnBrk="1" latinLnBrk="0" hangingPunct="1">
        <a:lnSpc>
          <a:spcPct val="90000"/>
        </a:lnSpc>
        <a:spcBef>
          <a:spcPts val="600"/>
        </a:spcBef>
        <a:spcAft>
          <a:spcPts val="600"/>
        </a:spcAft>
        <a:buClr>
          <a:schemeClr val="bg2"/>
        </a:buClr>
        <a:buFont typeface="+mj-lt"/>
        <a:buAutoNum type="alphaLcPeriod"/>
        <a:tabLst/>
        <a:defRPr sz="1600" kern="1200">
          <a:solidFill>
            <a:schemeClr val="tx1"/>
          </a:solidFill>
          <a:latin typeface="+mn-lt"/>
          <a:ea typeface="+mn-ea"/>
          <a:cs typeface="+mn-cs"/>
        </a:defRPr>
      </a:lvl8pPr>
      <a:lvl9pPr marL="4763" indent="0" algn="l" defTabSz="914400" rtl="0" eaLnBrk="1" latinLnBrk="0" hangingPunct="1">
        <a:lnSpc>
          <a:spcPct val="90000"/>
        </a:lnSpc>
        <a:spcBef>
          <a:spcPts val="600"/>
        </a:spcBef>
        <a:spcAft>
          <a:spcPts val="600"/>
        </a:spcAft>
        <a:buFont typeface="Arial" panose="020B0604020202020204" pitchFamily="34" charset="0"/>
        <a:buNone/>
        <a:tabLst/>
        <a:defRPr sz="1000" i="1" kern="1200">
          <a:solidFill>
            <a:schemeClr val="bg1">
              <a:lumMod val="50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4" userDrawn="1">
          <p15:clr>
            <a:srgbClr val="F26B43"/>
          </p15:clr>
        </p15:guide>
        <p15:guide id="2" pos="438" userDrawn="1">
          <p15:clr>
            <a:srgbClr val="F26B43"/>
          </p15:clr>
        </p15:guide>
        <p15:guide id="3" pos="7015" userDrawn="1">
          <p15:clr>
            <a:srgbClr val="F26B43"/>
          </p15:clr>
        </p15:guide>
        <p15:guide id="4" pos="6562" userDrawn="1">
          <p15:clr>
            <a:srgbClr val="F26B43"/>
          </p15:clr>
        </p15:guide>
        <p15:guide id="5" orient="horz" pos="436" userDrawn="1">
          <p15:clr>
            <a:srgbClr val="F26B43"/>
          </p15:clr>
        </p15:guide>
        <p15:guide id="6" orient="horz" pos="731" userDrawn="1">
          <p15:clr>
            <a:srgbClr val="F26B43"/>
          </p15:clr>
        </p15:guide>
        <p15:guide id="7" orient="horz" pos="89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www.nix18.nl/" TargetMode="External"/><Relationship Id="rId4" Type="http://schemas.openxmlformats.org/officeDocument/2006/relationships/hyperlink" Target="https://www.trimbos.nl/wp-content/uploads/2025/10/TRI52-002-Factsheet-Middelengebruik-onder-mbo-studenten-2023.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hyperlink" Target="mailto:NIX18voorprofs@trimbos.n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Tijdelijke aanduiding voor afbeelding 27" descr="Afbeelding met hemel, buitenshuis, gebouw, elektriciteit&#10;&#10;Automatisch gegenereerde beschrijving">
            <a:extLst>
              <a:ext uri="{FF2B5EF4-FFF2-40B4-BE49-F238E27FC236}">
                <a16:creationId xmlns:a16="http://schemas.microsoft.com/office/drawing/2014/main" id="{A0271097-ADA8-4736-FBDF-CB6BAFE2BFCB}"/>
              </a:ext>
            </a:extLst>
          </p:cNvPr>
          <p:cNvPicPr>
            <a:picLocks noGrp="1" noChangeAspect="1"/>
          </p:cNvPicPr>
          <p:nvPr>
            <p:ph type="pic" sz="quarter" idx="22"/>
          </p:nvPr>
        </p:nvPicPr>
        <p:blipFill>
          <a:blip r:embed="rId3"/>
          <a:srcRect t="1121" b="1121"/>
          <a:stretch/>
        </p:blipFill>
        <p:spPr>
          <a:xfrm>
            <a:off x="0" y="-415805"/>
            <a:ext cx="11160000" cy="7273805"/>
          </a:xfrm>
        </p:spPr>
      </p:pic>
      <p:sp>
        <p:nvSpPr>
          <p:cNvPr id="3" name="Tijdelijke aanduiding voor verticale tekst 2">
            <a:extLst>
              <a:ext uri="{FF2B5EF4-FFF2-40B4-BE49-F238E27FC236}">
                <a16:creationId xmlns:a16="http://schemas.microsoft.com/office/drawing/2014/main" id="{0850462D-2C1B-5871-0BEF-8FC51ED7E929}"/>
              </a:ext>
            </a:extLst>
          </p:cNvPr>
          <p:cNvSpPr>
            <a:spLocks noGrp="1"/>
          </p:cNvSpPr>
          <p:nvPr>
            <p:ph type="body" orient="vert" idx="16"/>
          </p:nvPr>
        </p:nvSpPr>
        <p:spPr>
          <a:xfrm>
            <a:off x="0" y="0"/>
            <a:ext cx="11160000" cy="4869783"/>
          </a:xfrm>
        </p:spPr>
        <p:txBody>
          <a:bodyPr/>
          <a:lstStyle/>
          <a:p>
            <a:r>
              <a:rPr lang="nl-NL"/>
              <a:t> </a:t>
            </a:r>
          </a:p>
        </p:txBody>
      </p:sp>
      <p:sp>
        <p:nvSpPr>
          <p:cNvPr id="10" name="Tijdelijke aanduiding voor voettekst 9">
            <a:extLst>
              <a:ext uri="{FF2B5EF4-FFF2-40B4-BE49-F238E27FC236}">
                <a16:creationId xmlns:a16="http://schemas.microsoft.com/office/drawing/2014/main" id="{83913632-D277-4610-71FC-B7307B2A19A0}"/>
              </a:ext>
            </a:extLst>
          </p:cNvPr>
          <p:cNvSpPr>
            <a:spLocks noGrp="1"/>
          </p:cNvSpPr>
          <p:nvPr>
            <p:ph type="ftr" sz="quarter" idx="23"/>
          </p:nvPr>
        </p:nvSpPr>
        <p:spPr>
          <a:xfrm rot="5400000">
            <a:off x="10466573" y="4797131"/>
            <a:ext cx="2372314" cy="365125"/>
          </a:xfrm>
        </p:spPr>
        <p:txBody>
          <a:bodyPr/>
          <a:lstStyle/>
          <a:p>
            <a:r>
              <a:rPr lang="nl-NL"/>
              <a:t>Trimbos-instituut</a:t>
            </a:r>
          </a:p>
        </p:txBody>
      </p:sp>
      <p:sp>
        <p:nvSpPr>
          <p:cNvPr id="4" name="Titel 3">
            <a:extLst>
              <a:ext uri="{FF2B5EF4-FFF2-40B4-BE49-F238E27FC236}">
                <a16:creationId xmlns:a16="http://schemas.microsoft.com/office/drawing/2014/main" id="{4EEFBB32-5D25-4B5E-DF5B-B8B695707BCF}"/>
              </a:ext>
            </a:extLst>
          </p:cNvPr>
          <p:cNvSpPr>
            <a:spLocks noGrp="1"/>
          </p:cNvSpPr>
          <p:nvPr>
            <p:ph type="ctrTitle"/>
          </p:nvPr>
        </p:nvSpPr>
        <p:spPr>
          <a:xfrm>
            <a:off x="669925" y="1951973"/>
            <a:ext cx="9375412" cy="1828193"/>
          </a:xfrm>
        </p:spPr>
        <p:txBody>
          <a:bodyPr/>
          <a:lstStyle/>
          <a:p>
            <a:r>
              <a:rPr lang="nl-NL"/>
              <a:t>Alcoholgebruik, roken en </a:t>
            </a:r>
            <a:r>
              <a:rPr lang="nl-NL" err="1"/>
              <a:t>vapen</a:t>
            </a:r>
            <a:r>
              <a:rPr lang="nl-NL"/>
              <a:t> onder mbo-studenten</a:t>
            </a:r>
            <a:br>
              <a:rPr lang="nl-NL"/>
            </a:br>
            <a:endParaRPr lang="nl-NL"/>
          </a:p>
        </p:txBody>
      </p:sp>
      <p:sp>
        <p:nvSpPr>
          <p:cNvPr id="11" name="Tijdelijke aanduiding voor verticale tekst 10">
            <a:extLst>
              <a:ext uri="{FF2B5EF4-FFF2-40B4-BE49-F238E27FC236}">
                <a16:creationId xmlns:a16="http://schemas.microsoft.com/office/drawing/2014/main" id="{5D18EFDB-C43C-FE41-01A6-F8EDF9F6541E}"/>
              </a:ext>
            </a:extLst>
          </p:cNvPr>
          <p:cNvSpPr>
            <a:spLocks noGrp="1"/>
          </p:cNvSpPr>
          <p:nvPr>
            <p:ph type="body" orient="vert" idx="25"/>
          </p:nvPr>
        </p:nvSpPr>
        <p:spPr>
          <a:xfrm>
            <a:off x="575197" y="488504"/>
            <a:ext cx="2090028" cy="1083713"/>
          </a:xfrm>
        </p:spPr>
        <p:txBody>
          <a:bodyPr/>
          <a:lstStyle/>
          <a:p>
            <a:r>
              <a:rPr lang="nl-NL"/>
              <a:t> </a:t>
            </a:r>
          </a:p>
        </p:txBody>
      </p:sp>
      <p:sp>
        <p:nvSpPr>
          <p:cNvPr id="12" name="Tijdelijke aanduiding voor tekst 11">
            <a:extLst>
              <a:ext uri="{FF2B5EF4-FFF2-40B4-BE49-F238E27FC236}">
                <a16:creationId xmlns:a16="http://schemas.microsoft.com/office/drawing/2014/main" id="{5B2B8070-7A06-0317-720D-92352A495609}"/>
              </a:ext>
            </a:extLst>
          </p:cNvPr>
          <p:cNvSpPr>
            <a:spLocks noGrp="1"/>
          </p:cNvSpPr>
          <p:nvPr>
            <p:ph type="body" sz="quarter" idx="26"/>
          </p:nvPr>
        </p:nvSpPr>
        <p:spPr>
          <a:xfrm>
            <a:off x="669925" y="3239589"/>
            <a:ext cx="8689975" cy="1862048"/>
          </a:xfrm>
        </p:spPr>
        <p:txBody>
          <a:bodyPr/>
          <a:lstStyle/>
          <a:p>
            <a:r>
              <a:rPr lang="nl-NL"/>
              <a:t>Laatste cijfers uit 2023</a:t>
            </a:r>
          </a:p>
          <a:p>
            <a:endParaRPr lang="nl-NL"/>
          </a:p>
          <a:p>
            <a:r>
              <a:rPr lang="nl-NL"/>
              <a:t>Bron: Mbo-Middelenmonitor 2023, Trimbos-instituut</a:t>
            </a:r>
          </a:p>
          <a:p>
            <a:r>
              <a:rPr lang="nl-NL"/>
              <a:t>Onder mbo-studenten van 16 jaar en ouder (waaronder de helft 16-18 jaar)</a:t>
            </a:r>
          </a:p>
          <a:p>
            <a:endParaRPr lang="nl-NL"/>
          </a:p>
        </p:txBody>
      </p:sp>
      <p:pic>
        <p:nvPicPr>
          <p:cNvPr id="2" name="Afbeelding 1">
            <a:extLst>
              <a:ext uri="{FF2B5EF4-FFF2-40B4-BE49-F238E27FC236}">
                <a16:creationId xmlns:a16="http://schemas.microsoft.com/office/drawing/2014/main" id="{791DF366-1E9F-F2ED-B063-8D93AC17CE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9060" y="5901999"/>
            <a:ext cx="2016224" cy="553021"/>
          </a:xfrm>
          <a:prstGeom prst="rect">
            <a:avLst/>
          </a:prstGeom>
        </p:spPr>
      </p:pic>
    </p:spTree>
    <p:extLst>
      <p:ext uri="{BB962C8B-B14F-4D97-AF65-F5344CB8AC3E}">
        <p14:creationId xmlns:p14="http://schemas.microsoft.com/office/powerpoint/2010/main" val="15284029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2EEF6-6EE1-441A-0E76-3D661638529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EB546A1-870D-9D62-8805-8208DF24B4B0}"/>
              </a:ext>
            </a:extLst>
          </p:cNvPr>
          <p:cNvSpPr>
            <a:spLocks noGrp="1"/>
          </p:cNvSpPr>
          <p:nvPr>
            <p:ph type="title"/>
          </p:nvPr>
        </p:nvSpPr>
        <p:spPr/>
        <p:txBody>
          <a:bodyPr/>
          <a:lstStyle/>
          <a:p>
            <a:r>
              <a:rPr lang="nl-NL"/>
              <a:t>Is het roken onder mbo-studenten veranderd?</a:t>
            </a:r>
          </a:p>
        </p:txBody>
      </p:sp>
      <p:sp>
        <p:nvSpPr>
          <p:cNvPr id="4" name="Tijdelijke aanduiding voor voettekst 3">
            <a:extLst>
              <a:ext uri="{FF2B5EF4-FFF2-40B4-BE49-F238E27FC236}">
                <a16:creationId xmlns:a16="http://schemas.microsoft.com/office/drawing/2014/main" id="{C34E79F5-4D97-9641-5649-7D983B09EC57}"/>
              </a:ext>
            </a:extLst>
          </p:cNvPr>
          <p:cNvSpPr>
            <a:spLocks noGrp="1"/>
          </p:cNvSpPr>
          <p:nvPr>
            <p:ph type="ftr" sz="quarter" idx="11"/>
          </p:nvPr>
        </p:nvSpPr>
        <p:spPr/>
        <p:txBody>
          <a:bodyPr/>
          <a:lstStyle/>
          <a:p>
            <a:r>
              <a:rPr lang="nl-NL"/>
              <a:t>Trimbos-instituut</a:t>
            </a:r>
          </a:p>
        </p:txBody>
      </p:sp>
      <p:sp>
        <p:nvSpPr>
          <p:cNvPr id="5" name="Tijdelijke aanduiding voor dianummer 4">
            <a:extLst>
              <a:ext uri="{FF2B5EF4-FFF2-40B4-BE49-F238E27FC236}">
                <a16:creationId xmlns:a16="http://schemas.microsoft.com/office/drawing/2014/main" id="{5DA4DCDF-C574-725A-F8E0-7D96F160BCEB}"/>
              </a:ext>
            </a:extLst>
          </p:cNvPr>
          <p:cNvSpPr>
            <a:spLocks noGrp="1"/>
          </p:cNvSpPr>
          <p:nvPr>
            <p:ph type="sldNum" sz="quarter" idx="12"/>
          </p:nvPr>
        </p:nvSpPr>
        <p:spPr/>
        <p:txBody>
          <a:bodyPr/>
          <a:lstStyle/>
          <a:p>
            <a:fld id="{2511F9A8-FB10-2941-AA88-E6350135DB26}" type="slidenum">
              <a:rPr lang="nl-NL" smtClean="0"/>
              <a:t>10</a:t>
            </a:fld>
            <a:endParaRPr lang="nl-NL"/>
          </a:p>
        </p:txBody>
      </p:sp>
      <p:sp>
        <p:nvSpPr>
          <p:cNvPr id="12" name="Tekstvak 11">
            <a:extLst>
              <a:ext uri="{FF2B5EF4-FFF2-40B4-BE49-F238E27FC236}">
                <a16:creationId xmlns:a16="http://schemas.microsoft.com/office/drawing/2014/main" id="{2D1CBDE5-0426-707B-A97E-0B87AA5040CA}"/>
              </a:ext>
            </a:extLst>
          </p:cNvPr>
          <p:cNvSpPr txBox="1"/>
          <p:nvPr/>
        </p:nvSpPr>
        <p:spPr>
          <a:xfrm>
            <a:off x="7861300" y="1373008"/>
            <a:ext cx="3124200" cy="369331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nl-NL" sz="1600"/>
              <a:t>Tussen 2015 en 2023 is het percentage 16- t/m 18-jarige mbo-studenten dat ooit of in de laatste maand sigaretten heeft gerookt niet veel veranderd.</a:t>
            </a:r>
          </a:p>
          <a:p>
            <a:pPr marL="285750" indent="-285750">
              <a:buFont typeface="Arial" panose="020B0604020202020204" pitchFamily="34" charset="0"/>
              <a:buChar char="•"/>
            </a:pPr>
            <a:endParaRPr lang="nl-NL" sz="1600"/>
          </a:p>
          <a:p>
            <a:pPr marL="285750" indent="-285750">
              <a:buFont typeface="Arial" panose="020B0604020202020204" pitchFamily="34" charset="0"/>
              <a:buChar char="•"/>
            </a:pPr>
            <a:r>
              <a:rPr lang="nl-NL" sz="1600"/>
              <a:t>Het aantal studenten dat dagelijks rookt is wel afgenomen tussen 2015 en  2023. </a:t>
            </a:r>
          </a:p>
          <a:p>
            <a:pPr marL="285750" indent="-285750">
              <a:buFont typeface="Arial" panose="020B0604020202020204" pitchFamily="34" charset="0"/>
              <a:buChar char="•"/>
            </a:pPr>
            <a:endParaRPr lang="nl-NL" sz="1600"/>
          </a:p>
          <a:p>
            <a:pPr marL="285750" indent="-285750">
              <a:buFont typeface="Arial" panose="020B0604020202020204" pitchFamily="34" charset="0"/>
              <a:buChar char="•"/>
            </a:pPr>
            <a:r>
              <a:rPr lang="nl-NL" sz="1600"/>
              <a:t>Tussen 2021 en 2023 zien we geen opvallende verschillen in het rookgedrag onder 16- t/m 18-jarige mbo’ers. </a:t>
            </a:r>
          </a:p>
        </p:txBody>
      </p:sp>
      <p:sp>
        <p:nvSpPr>
          <p:cNvPr id="7" name="Tekstvak 6">
            <a:extLst>
              <a:ext uri="{FF2B5EF4-FFF2-40B4-BE49-F238E27FC236}">
                <a16:creationId xmlns:a16="http://schemas.microsoft.com/office/drawing/2014/main" id="{92136679-8723-B182-708D-2C6A80A074B6}"/>
              </a:ext>
            </a:extLst>
          </p:cNvPr>
          <p:cNvSpPr txBox="1"/>
          <p:nvPr/>
        </p:nvSpPr>
        <p:spPr>
          <a:xfrm>
            <a:off x="695326" y="5852941"/>
            <a:ext cx="7261200" cy="646331"/>
          </a:xfrm>
          <a:prstGeom prst="rect">
            <a:avLst/>
          </a:prstGeom>
          <a:noFill/>
        </p:spPr>
        <p:txBody>
          <a:bodyPr wrap="square" lIns="0" tIns="0" rIns="0" bIns="0" rtlCol="0">
            <a:spAutoFit/>
          </a:bodyPr>
          <a:lstStyle/>
          <a:p>
            <a:pPr algn="l"/>
            <a:r>
              <a:rPr lang="nl-NL" sz="1400" i="1"/>
              <a:t>Noot: trends onder 16- t/m 18-jarige mbo-studenten. In de eerste vier metingen van de </a:t>
            </a:r>
          </a:p>
          <a:p>
            <a:pPr algn="l"/>
            <a:r>
              <a:rPr lang="nl-NL" sz="1400" i="1"/>
              <a:t>Mbo-Middelenmonitor werden alleen 16 t/m 18-jarigen mbo-studenten geïncludeerd waardoor alleen voor deze leeftijdsgroep de trends kunnen worden bekeken.</a:t>
            </a:r>
          </a:p>
        </p:txBody>
      </p:sp>
      <p:pic>
        <p:nvPicPr>
          <p:cNvPr id="6" name="Afbeelding 5" descr="Afbeelding met Graphics, ontwerp, schermopname, grafische vormgeving&#10;&#10;Automatisch gegenereerde beschrijving">
            <a:extLst>
              <a:ext uri="{FF2B5EF4-FFF2-40B4-BE49-F238E27FC236}">
                <a16:creationId xmlns:a16="http://schemas.microsoft.com/office/drawing/2014/main" id="{C03B4E7B-478D-6C76-7644-0ABA2D07C6C4}"/>
              </a:ext>
            </a:extLst>
          </p:cNvPr>
          <p:cNvPicPr>
            <a:picLocks noChangeAspect="1"/>
          </p:cNvPicPr>
          <p:nvPr/>
        </p:nvPicPr>
        <p:blipFill>
          <a:blip r:embed="rId3"/>
          <a:stretch>
            <a:fillRect/>
          </a:stretch>
        </p:blipFill>
        <p:spPr>
          <a:xfrm>
            <a:off x="10025507" y="300481"/>
            <a:ext cx="783338" cy="783338"/>
          </a:xfrm>
          <a:prstGeom prst="rect">
            <a:avLst/>
          </a:prstGeom>
        </p:spPr>
      </p:pic>
      <p:graphicFrame>
        <p:nvGraphicFramePr>
          <p:cNvPr id="8" name="Grafiek 7">
            <a:extLst>
              <a:ext uri="{FF2B5EF4-FFF2-40B4-BE49-F238E27FC236}">
                <a16:creationId xmlns:a16="http://schemas.microsoft.com/office/drawing/2014/main" id="{074A55E3-9EA9-76C8-A5F8-C5B6D40588A8}"/>
              </a:ext>
            </a:extLst>
          </p:cNvPr>
          <p:cNvGraphicFramePr>
            <a:graphicFrameLocks/>
          </p:cNvGraphicFramePr>
          <p:nvPr>
            <p:extLst>
              <p:ext uri="{D42A27DB-BD31-4B8C-83A1-F6EECF244321}">
                <p14:modId xmlns:p14="http://schemas.microsoft.com/office/powerpoint/2010/main" val="1485991638"/>
              </p:ext>
            </p:extLst>
          </p:nvPr>
        </p:nvGraphicFramePr>
        <p:xfrm>
          <a:off x="695326" y="1373008"/>
          <a:ext cx="7056000" cy="438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1640316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5863A-FAE4-AE29-25FC-8F8533AFE81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B1DB189-0F29-EFA6-4EA8-EDDCD1FFC5A9}"/>
              </a:ext>
            </a:extLst>
          </p:cNvPr>
          <p:cNvSpPr>
            <a:spLocks noGrp="1"/>
          </p:cNvSpPr>
          <p:nvPr>
            <p:ph type="title"/>
          </p:nvPr>
        </p:nvSpPr>
        <p:spPr>
          <a:xfrm>
            <a:off x="695326" y="590550"/>
            <a:ext cx="8905874" cy="468503"/>
          </a:xfrm>
        </p:spPr>
        <p:txBody>
          <a:bodyPr/>
          <a:lstStyle/>
          <a:p>
            <a:r>
              <a:rPr lang="nl-NL"/>
              <a:t>Hoe komen studenten die roken aan sigaretten?</a:t>
            </a:r>
          </a:p>
        </p:txBody>
      </p:sp>
      <p:sp>
        <p:nvSpPr>
          <p:cNvPr id="4" name="Tijdelijke aanduiding voor voettekst 3">
            <a:extLst>
              <a:ext uri="{FF2B5EF4-FFF2-40B4-BE49-F238E27FC236}">
                <a16:creationId xmlns:a16="http://schemas.microsoft.com/office/drawing/2014/main" id="{C931405E-4C6A-4214-03CE-DFFD452DA9F4}"/>
              </a:ext>
            </a:extLst>
          </p:cNvPr>
          <p:cNvSpPr>
            <a:spLocks noGrp="1"/>
          </p:cNvSpPr>
          <p:nvPr>
            <p:ph type="ftr" sz="quarter" idx="11"/>
          </p:nvPr>
        </p:nvSpPr>
        <p:spPr/>
        <p:txBody>
          <a:bodyPr/>
          <a:lstStyle/>
          <a:p>
            <a:r>
              <a:rPr lang="nl-NL"/>
              <a:t>Trimbos-instituut</a:t>
            </a:r>
          </a:p>
        </p:txBody>
      </p:sp>
      <p:sp>
        <p:nvSpPr>
          <p:cNvPr id="5" name="Tijdelijke aanduiding voor dianummer 4">
            <a:extLst>
              <a:ext uri="{FF2B5EF4-FFF2-40B4-BE49-F238E27FC236}">
                <a16:creationId xmlns:a16="http://schemas.microsoft.com/office/drawing/2014/main" id="{30414C85-0B36-65E8-0F8B-F25A44FE310A}"/>
              </a:ext>
            </a:extLst>
          </p:cNvPr>
          <p:cNvSpPr>
            <a:spLocks noGrp="1"/>
          </p:cNvSpPr>
          <p:nvPr>
            <p:ph type="sldNum" sz="quarter" idx="12"/>
          </p:nvPr>
        </p:nvSpPr>
        <p:spPr/>
        <p:txBody>
          <a:bodyPr/>
          <a:lstStyle/>
          <a:p>
            <a:fld id="{2511F9A8-FB10-2941-AA88-E6350135DB26}" type="slidenum">
              <a:rPr lang="nl-NL" smtClean="0"/>
              <a:t>11</a:t>
            </a:fld>
            <a:endParaRPr lang="nl-NL"/>
          </a:p>
        </p:txBody>
      </p:sp>
      <p:sp>
        <p:nvSpPr>
          <p:cNvPr id="8" name="Tekstvak 7">
            <a:extLst>
              <a:ext uri="{FF2B5EF4-FFF2-40B4-BE49-F238E27FC236}">
                <a16:creationId xmlns:a16="http://schemas.microsoft.com/office/drawing/2014/main" id="{70BA86BA-F89C-2657-7462-FB137D32F585}"/>
              </a:ext>
            </a:extLst>
          </p:cNvPr>
          <p:cNvSpPr txBox="1"/>
          <p:nvPr/>
        </p:nvSpPr>
        <p:spPr>
          <a:xfrm>
            <a:off x="695326" y="4958286"/>
            <a:ext cx="9845673" cy="172354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nl-NL" sz="1600"/>
              <a:t>Ruim de helft van de van de 16- en 17-jarige mbo-studenten die in de laatste maand hebben gerookt zegt dat ze weleens zelf sigaretten kopen. Dit is een stijging ten opzichte van 2021 toen 38% van de 16-jarigen en 44% van de 17-jarigen aangaf weleens zelf sigaretten te kopen.</a:t>
            </a:r>
          </a:p>
          <a:p>
            <a:pPr marL="285750" indent="-285750">
              <a:buFont typeface="Arial" panose="020B0604020202020204" pitchFamily="34" charset="0"/>
              <a:buChar char="•"/>
            </a:pPr>
            <a:endParaRPr lang="nl-NL" sz="1600"/>
          </a:p>
          <a:p>
            <a:pPr marL="285750" indent="-285750">
              <a:buFont typeface="Arial" panose="020B0604020202020204" pitchFamily="34" charset="0"/>
              <a:buChar char="•"/>
            </a:pPr>
            <a:r>
              <a:rPr lang="nl-NL" sz="1600"/>
              <a:t>Onder minderjarige (16 en 17 jaar) mbo’ers wordt de supermarkt, benzinepomp en snackbar het vaakst genoemd als een plek waar sigaretten worden gekocht. Studenten van 18 jaar en ouder kopen ook het vaakst sigaretten bij de supermarkt, gevolgd door een tabakswinkel en de snackbar.</a:t>
            </a:r>
            <a:endParaRPr lang="nl-NL" sz="1400"/>
          </a:p>
        </p:txBody>
      </p:sp>
      <p:pic>
        <p:nvPicPr>
          <p:cNvPr id="3" name="Afbeelding 2" descr="Afbeelding met Graphics, ontwerp, schermopname, grafische vormgeving&#10;&#10;Automatisch gegenereerde beschrijving">
            <a:extLst>
              <a:ext uri="{FF2B5EF4-FFF2-40B4-BE49-F238E27FC236}">
                <a16:creationId xmlns:a16="http://schemas.microsoft.com/office/drawing/2014/main" id="{E1040404-2071-E451-7609-071E383C1598}"/>
              </a:ext>
            </a:extLst>
          </p:cNvPr>
          <p:cNvPicPr>
            <a:picLocks noChangeAspect="1"/>
          </p:cNvPicPr>
          <p:nvPr/>
        </p:nvPicPr>
        <p:blipFill>
          <a:blip r:embed="rId3"/>
          <a:stretch>
            <a:fillRect/>
          </a:stretch>
        </p:blipFill>
        <p:spPr>
          <a:xfrm>
            <a:off x="10111231" y="275715"/>
            <a:ext cx="783338" cy="783338"/>
          </a:xfrm>
          <a:prstGeom prst="rect">
            <a:avLst/>
          </a:prstGeom>
        </p:spPr>
      </p:pic>
      <p:pic>
        <p:nvPicPr>
          <p:cNvPr id="10" name="Afbeelding 9" descr="Afbeelding met tekst, nummer, schermopname, Lettertype&#10;&#10;Door AI gegenereerde inhoud is mogelijk onjuist.">
            <a:extLst>
              <a:ext uri="{FF2B5EF4-FFF2-40B4-BE49-F238E27FC236}">
                <a16:creationId xmlns:a16="http://schemas.microsoft.com/office/drawing/2014/main" id="{4CE12327-0540-1D57-6D4D-40FA33FA9293}"/>
              </a:ext>
            </a:extLst>
          </p:cNvPr>
          <p:cNvPicPr>
            <a:picLocks noChangeAspect="1"/>
          </p:cNvPicPr>
          <p:nvPr/>
        </p:nvPicPr>
        <p:blipFill>
          <a:blip r:embed="rId4"/>
          <a:stretch>
            <a:fillRect/>
          </a:stretch>
        </p:blipFill>
        <p:spPr>
          <a:xfrm>
            <a:off x="695325" y="1442700"/>
            <a:ext cx="9845673" cy="3407394"/>
          </a:xfrm>
          <a:prstGeom prst="rect">
            <a:avLst/>
          </a:prstGeom>
        </p:spPr>
      </p:pic>
    </p:spTree>
    <p:extLst>
      <p:ext uri="{BB962C8B-B14F-4D97-AF65-F5344CB8AC3E}">
        <p14:creationId xmlns:p14="http://schemas.microsoft.com/office/powerpoint/2010/main" val="322986094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42FA5-9F5F-FC3A-2662-0D23F69D56A3}"/>
            </a:ext>
          </a:extLst>
        </p:cNvPr>
        <p:cNvGrpSpPr/>
        <p:nvPr/>
      </p:nvGrpSpPr>
      <p:grpSpPr>
        <a:xfrm>
          <a:off x="0" y="0"/>
          <a:ext cx="0" cy="0"/>
          <a:chOff x="0" y="0"/>
          <a:chExt cx="0" cy="0"/>
        </a:xfrm>
      </p:grpSpPr>
      <p:pic>
        <p:nvPicPr>
          <p:cNvPr id="10" name="Tijdelijke aanduiding voor afbeelding 9">
            <a:extLst>
              <a:ext uri="{FF2B5EF4-FFF2-40B4-BE49-F238E27FC236}">
                <a16:creationId xmlns:a16="http://schemas.microsoft.com/office/drawing/2014/main" id="{D048E9DF-1A4D-E50C-B978-E619B551F704}"/>
              </a:ext>
            </a:extLst>
          </p:cNvPr>
          <p:cNvPicPr>
            <a:picLocks noGrp="1" noChangeAspect="1"/>
          </p:cNvPicPr>
          <p:nvPr>
            <p:ph type="pic" sz="quarter" idx="22"/>
          </p:nvPr>
        </p:nvPicPr>
        <p:blipFill>
          <a:blip r:embed="rId3" cstate="screen">
            <a:extLst>
              <a:ext uri="{28A0092B-C50C-407E-A947-70E740481C1C}">
                <a14:useLocalDpi xmlns:a14="http://schemas.microsoft.com/office/drawing/2010/main"/>
              </a:ext>
            </a:extLst>
          </a:blip>
          <a:srcRect/>
          <a:stretch>
            <a:fillRect/>
          </a:stretch>
        </p:blipFill>
        <p:spPr>
          <a:xfrm>
            <a:off x="0" y="-457079"/>
            <a:ext cx="11136313" cy="4714819"/>
          </a:xfrm>
        </p:spPr>
      </p:pic>
      <p:sp>
        <p:nvSpPr>
          <p:cNvPr id="3" name="Tijdelijke aanduiding voor verticale tekst 2">
            <a:extLst>
              <a:ext uri="{FF2B5EF4-FFF2-40B4-BE49-F238E27FC236}">
                <a16:creationId xmlns:a16="http://schemas.microsoft.com/office/drawing/2014/main" id="{23D34264-60B0-2252-1360-F79AA8F59871}"/>
              </a:ext>
            </a:extLst>
          </p:cNvPr>
          <p:cNvSpPr>
            <a:spLocks noGrp="1"/>
          </p:cNvSpPr>
          <p:nvPr>
            <p:ph type="body" orient="vert" idx="16"/>
          </p:nvPr>
        </p:nvSpPr>
        <p:spPr/>
        <p:txBody>
          <a:bodyPr/>
          <a:lstStyle/>
          <a:p>
            <a:endParaRPr lang="nl-NL"/>
          </a:p>
        </p:txBody>
      </p:sp>
      <p:sp>
        <p:nvSpPr>
          <p:cNvPr id="5" name="Tijdelijke aanduiding voor dianummer 4">
            <a:extLst>
              <a:ext uri="{FF2B5EF4-FFF2-40B4-BE49-F238E27FC236}">
                <a16:creationId xmlns:a16="http://schemas.microsoft.com/office/drawing/2014/main" id="{4900BF6A-76EC-E656-AAC1-60F13E010D8C}"/>
              </a:ext>
            </a:extLst>
          </p:cNvPr>
          <p:cNvSpPr>
            <a:spLocks noGrp="1"/>
          </p:cNvSpPr>
          <p:nvPr>
            <p:ph type="sldNum" sz="quarter" idx="12"/>
          </p:nvPr>
        </p:nvSpPr>
        <p:spPr/>
        <p:txBody>
          <a:bodyPr/>
          <a:lstStyle/>
          <a:p>
            <a:fld id="{2511F9A8-FB10-2941-AA88-E6350135DB26}" type="slidenum">
              <a:rPr lang="nl-NL" smtClean="0"/>
              <a:t>12</a:t>
            </a:fld>
            <a:endParaRPr lang="nl-NL"/>
          </a:p>
        </p:txBody>
      </p:sp>
      <p:sp>
        <p:nvSpPr>
          <p:cNvPr id="6" name="Titel 5">
            <a:extLst>
              <a:ext uri="{FF2B5EF4-FFF2-40B4-BE49-F238E27FC236}">
                <a16:creationId xmlns:a16="http://schemas.microsoft.com/office/drawing/2014/main" id="{E7A2D726-A14C-F72E-D6EE-5F931CF797FA}"/>
              </a:ext>
            </a:extLst>
          </p:cNvPr>
          <p:cNvSpPr>
            <a:spLocks noGrp="1"/>
          </p:cNvSpPr>
          <p:nvPr>
            <p:ph type="title"/>
          </p:nvPr>
        </p:nvSpPr>
        <p:spPr>
          <a:xfrm>
            <a:off x="1235075" y="5056527"/>
            <a:ext cx="9721850" cy="468503"/>
          </a:xfrm>
        </p:spPr>
        <p:txBody>
          <a:bodyPr/>
          <a:lstStyle/>
          <a:p>
            <a:r>
              <a:rPr lang="nl-NL">
                <a:solidFill>
                  <a:srgbClr val="C7D308"/>
                </a:solidFill>
              </a:rPr>
              <a:t>Vapen</a:t>
            </a:r>
            <a:r>
              <a:rPr lang="nl-NL">
                <a:solidFill>
                  <a:srgbClr val="B99839"/>
                </a:solidFill>
              </a:rPr>
              <a:t> </a:t>
            </a:r>
          </a:p>
        </p:txBody>
      </p:sp>
      <p:sp>
        <p:nvSpPr>
          <p:cNvPr id="8" name="Tijdelijke aanduiding voor voettekst 7">
            <a:extLst>
              <a:ext uri="{FF2B5EF4-FFF2-40B4-BE49-F238E27FC236}">
                <a16:creationId xmlns:a16="http://schemas.microsoft.com/office/drawing/2014/main" id="{E9A9C8B5-5B5E-434E-9233-02B38F51B147}"/>
              </a:ext>
            </a:extLst>
          </p:cNvPr>
          <p:cNvSpPr>
            <a:spLocks noGrp="1"/>
          </p:cNvSpPr>
          <p:nvPr>
            <p:ph type="ftr" sz="quarter" idx="11"/>
          </p:nvPr>
        </p:nvSpPr>
        <p:spPr/>
        <p:txBody>
          <a:bodyPr/>
          <a:lstStyle/>
          <a:p>
            <a:r>
              <a:rPr lang="nl-NL"/>
              <a:t>Trimbos-instituut</a:t>
            </a:r>
          </a:p>
        </p:txBody>
      </p:sp>
      <p:pic>
        <p:nvPicPr>
          <p:cNvPr id="4" name="Afbeelding 3" descr="Afbeelding met ontwerp, illustratie&#10;&#10;Beschrijving automatisch gegenereerd met gemiddelde betrouwbaarheid">
            <a:extLst>
              <a:ext uri="{FF2B5EF4-FFF2-40B4-BE49-F238E27FC236}">
                <a16:creationId xmlns:a16="http://schemas.microsoft.com/office/drawing/2014/main" id="{C854D7B4-F009-058F-9251-A6A3746E8A78}"/>
              </a:ext>
            </a:extLst>
          </p:cNvPr>
          <p:cNvPicPr>
            <a:picLocks noChangeAspect="1"/>
          </p:cNvPicPr>
          <p:nvPr/>
        </p:nvPicPr>
        <p:blipFill>
          <a:blip r:embed="rId4"/>
          <a:stretch>
            <a:fillRect/>
          </a:stretch>
        </p:blipFill>
        <p:spPr>
          <a:xfrm>
            <a:off x="284810" y="4664858"/>
            <a:ext cx="783338" cy="783338"/>
          </a:xfrm>
          <a:prstGeom prst="rect">
            <a:avLst/>
          </a:prstGeom>
        </p:spPr>
      </p:pic>
    </p:spTree>
    <p:extLst>
      <p:ext uri="{BB962C8B-B14F-4D97-AF65-F5344CB8AC3E}">
        <p14:creationId xmlns:p14="http://schemas.microsoft.com/office/powerpoint/2010/main" val="3953123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58960-1A3B-3C10-61B6-2D28E88C0E5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8539E4B-0BA2-9992-C956-590CF8E12F57}"/>
              </a:ext>
            </a:extLst>
          </p:cNvPr>
          <p:cNvSpPr>
            <a:spLocks noGrp="1"/>
          </p:cNvSpPr>
          <p:nvPr>
            <p:ph type="title"/>
          </p:nvPr>
        </p:nvSpPr>
        <p:spPr/>
        <p:txBody>
          <a:bodyPr/>
          <a:lstStyle/>
          <a:p>
            <a:r>
              <a:rPr lang="nl-NL"/>
              <a:t>Hoeveel mbo-studenten </a:t>
            </a:r>
            <a:r>
              <a:rPr lang="nl-NL" err="1"/>
              <a:t>vapen</a:t>
            </a:r>
            <a:r>
              <a:rPr lang="nl-NL"/>
              <a:t>?</a:t>
            </a:r>
          </a:p>
        </p:txBody>
      </p:sp>
      <p:sp>
        <p:nvSpPr>
          <p:cNvPr id="4" name="Tijdelijke aanduiding voor voettekst 3">
            <a:extLst>
              <a:ext uri="{FF2B5EF4-FFF2-40B4-BE49-F238E27FC236}">
                <a16:creationId xmlns:a16="http://schemas.microsoft.com/office/drawing/2014/main" id="{842CFDB3-ED07-FAF1-2BC0-C27299C80AC7}"/>
              </a:ext>
            </a:extLst>
          </p:cNvPr>
          <p:cNvSpPr>
            <a:spLocks noGrp="1"/>
          </p:cNvSpPr>
          <p:nvPr>
            <p:ph type="ftr" sz="quarter" idx="11"/>
          </p:nvPr>
        </p:nvSpPr>
        <p:spPr/>
        <p:txBody>
          <a:bodyPr/>
          <a:lstStyle/>
          <a:p>
            <a:r>
              <a:rPr lang="nl-NL"/>
              <a:t>Trimbos-instituut</a:t>
            </a:r>
          </a:p>
        </p:txBody>
      </p:sp>
      <p:sp>
        <p:nvSpPr>
          <p:cNvPr id="5" name="Tijdelijke aanduiding voor dianummer 4">
            <a:extLst>
              <a:ext uri="{FF2B5EF4-FFF2-40B4-BE49-F238E27FC236}">
                <a16:creationId xmlns:a16="http://schemas.microsoft.com/office/drawing/2014/main" id="{4065A5EF-353C-9AEB-0D31-06CA5B5742A4}"/>
              </a:ext>
            </a:extLst>
          </p:cNvPr>
          <p:cNvSpPr>
            <a:spLocks noGrp="1"/>
          </p:cNvSpPr>
          <p:nvPr>
            <p:ph type="sldNum" sz="quarter" idx="12"/>
          </p:nvPr>
        </p:nvSpPr>
        <p:spPr/>
        <p:txBody>
          <a:bodyPr/>
          <a:lstStyle/>
          <a:p>
            <a:fld id="{2511F9A8-FB10-2941-AA88-E6350135DB26}" type="slidenum">
              <a:rPr lang="nl-NL" smtClean="0"/>
              <a:t>13</a:t>
            </a:fld>
            <a:endParaRPr lang="nl-NL"/>
          </a:p>
        </p:txBody>
      </p:sp>
      <p:sp>
        <p:nvSpPr>
          <p:cNvPr id="12" name="Tekstvak 11">
            <a:extLst>
              <a:ext uri="{FF2B5EF4-FFF2-40B4-BE49-F238E27FC236}">
                <a16:creationId xmlns:a16="http://schemas.microsoft.com/office/drawing/2014/main" id="{42FCF356-8494-409A-B359-4B9AA87F8613}"/>
              </a:ext>
            </a:extLst>
          </p:cNvPr>
          <p:cNvSpPr txBox="1"/>
          <p:nvPr/>
        </p:nvSpPr>
        <p:spPr>
          <a:xfrm>
            <a:off x="7778663" y="1358900"/>
            <a:ext cx="3244937" cy="2708434"/>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nl-NL" sz="1600"/>
              <a:t>Bijna de helft van de studenten op het mbo heeft in 2023 ooit een </a:t>
            </a:r>
            <a:r>
              <a:rPr lang="nl-NL" sz="1600" err="1"/>
              <a:t>vape</a:t>
            </a:r>
            <a:r>
              <a:rPr lang="nl-NL" sz="1600"/>
              <a:t> (elektronische sigaret) gebruikt, een kwart deed dat in de laatste maand en 8% van de studenten </a:t>
            </a:r>
            <a:r>
              <a:rPr lang="nl-NL" sz="1600" err="1"/>
              <a:t>vapet</a:t>
            </a:r>
            <a:r>
              <a:rPr lang="nl-NL" sz="1600"/>
              <a:t> dagelijks.</a:t>
            </a:r>
          </a:p>
          <a:p>
            <a:pPr algn="l"/>
            <a:endParaRPr lang="nl-NL" sz="1600"/>
          </a:p>
          <a:p>
            <a:pPr marL="285750" indent="-285750" algn="l">
              <a:buFont typeface="Arial" panose="020B0604020202020204" pitchFamily="34" charset="0"/>
              <a:buChar char="•"/>
            </a:pPr>
            <a:r>
              <a:rPr lang="nl-NL" sz="1600"/>
              <a:t>Meisjes </a:t>
            </a:r>
            <a:r>
              <a:rPr lang="nl-NL" sz="1600" err="1"/>
              <a:t>vapen</a:t>
            </a:r>
            <a:r>
              <a:rPr lang="nl-NL" sz="1600"/>
              <a:t> vaker dan jongens, dit geldt voor zowel dagelijks </a:t>
            </a:r>
            <a:r>
              <a:rPr lang="nl-NL" sz="1600" err="1"/>
              <a:t>vapen</a:t>
            </a:r>
            <a:r>
              <a:rPr lang="nl-NL" sz="1600"/>
              <a:t> als het ooit- of laatste maand gebruik.</a:t>
            </a:r>
          </a:p>
        </p:txBody>
      </p:sp>
      <p:pic>
        <p:nvPicPr>
          <p:cNvPr id="3" name="Afbeelding 2" descr="Afbeelding met ontwerp, illustratie&#10;&#10;Beschrijving automatisch gegenereerd met gemiddelde betrouwbaarheid">
            <a:extLst>
              <a:ext uri="{FF2B5EF4-FFF2-40B4-BE49-F238E27FC236}">
                <a16:creationId xmlns:a16="http://schemas.microsoft.com/office/drawing/2014/main" id="{8D8F625B-3CBE-5349-7282-8A7CDA80DCA7}"/>
              </a:ext>
            </a:extLst>
          </p:cNvPr>
          <p:cNvPicPr>
            <a:picLocks noChangeAspect="1"/>
          </p:cNvPicPr>
          <p:nvPr/>
        </p:nvPicPr>
        <p:blipFill>
          <a:blip r:embed="rId3"/>
          <a:stretch>
            <a:fillRect/>
          </a:stretch>
        </p:blipFill>
        <p:spPr>
          <a:xfrm>
            <a:off x="10025507" y="300481"/>
            <a:ext cx="783338" cy="783338"/>
          </a:xfrm>
          <a:prstGeom prst="rect">
            <a:avLst/>
          </a:prstGeom>
        </p:spPr>
      </p:pic>
      <p:graphicFrame>
        <p:nvGraphicFramePr>
          <p:cNvPr id="8" name="Grafiek 7">
            <a:extLst>
              <a:ext uri="{FF2B5EF4-FFF2-40B4-BE49-F238E27FC236}">
                <a16:creationId xmlns:a16="http://schemas.microsoft.com/office/drawing/2014/main" id="{E3F8B95C-BC1F-4CFC-A089-3E069AAF1281}"/>
              </a:ext>
            </a:extLst>
          </p:cNvPr>
          <p:cNvGraphicFramePr>
            <a:graphicFrameLocks/>
          </p:cNvGraphicFramePr>
          <p:nvPr>
            <p:extLst>
              <p:ext uri="{D42A27DB-BD31-4B8C-83A1-F6EECF244321}">
                <p14:modId xmlns:p14="http://schemas.microsoft.com/office/powerpoint/2010/main" val="858026158"/>
              </p:ext>
            </p:extLst>
          </p:nvPr>
        </p:nvGraphicFramePr>
        <p:xfrm>
          <a:off x="695326" y="1422400"/>
          <a:ext cx="6962400" cy="438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18439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A23C5-72BD-97E9-6D29-E37F8DBB246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036B7BB-F33A-272E-CC15-1933EC5EB02A}"/>
              </a:ext>
            </a:extLst>
          </p:cNvPr>
          <p:cNvSpPr>
            <a:spLocks noGrp="1"/>
          </p:cNvSpPr>
          <p:nvPr>
            <p:ph type="title"/>
          </p:nvPr>
        </p:nvSpPr>
        <p:spPr/>
        <p:txBody>
          <a:bodyPr/>
          <a:lstStyle/>
          <a:p>
            <a:r>
              <a:rPr lang="nl-NL"/>
              <a:t>Vapen onder mbo-studenten naar leeftijd</a:t>
            </a:r>
          </a:p>
        </p:txBody>
      </p:sp>
      <p:sp>
        <p:nvSpPr>
          <p:cNvPr id="4" name="Tijdelijke aanduiding voor voettekst 3">
            <a:extLst>
              <a:ext uri="{FF2B5EF4-FFF2-40B4-BE49-F238E27FC236}">
                <a16:creationId xmlns:a16="http://schemas.microsoft.com/office/drawing/2014/main" id="{5DE28BB7-A059-4ED6-2336-D38D1BB3F06E}"/>
              </a:ext>
            </a:extLst>
          </p:cNvPr>
          <p:cNvSpPr>
            <a:spLocks noGrp="1"/>
          </p:cNvSpPr>
          <p:nvPr>
            <p:ph type="ftr" sz="quarter" idx="11"/>
          </p:nvPr>
        </p:nvSpPr>
        <p:spPr/>
        <p:txBody>
          <a:bodyPr/>
          <a:lstStyle/>
          <a:p>
            <a:r>
              <a:rPr lang="nl-NL"/>
              <a:t>Trimbos-instituut</a:t>
            </a:r>
          </a:p>
        </p:txBody>
      </p:sp>
      <p:sp>
        <p:nvSpPr>
          <p:cNvPr id="5" name="Tijdelijke aanduiding voor dianummer 4">
            <a:extLst>
              <a:ext uri="{FF2B5EF4-FFF2-40B4-BE49-F238E27FC236}">
                <a16:creationId xmlns:a16="http://schemas.microsoft.com/office/drawing/2014/main" id="{E1D9B4E5-54FF-8F78-8425-655196AAAA2D}"/>
              </a:ext>
            </a:extLst>
          </p:cNvPr>
          <p:cNvSpPr>
            <a:spLocks noGrp="1"/>
          </p:cNvSpPr>
          <p:nvPr>
            <p:ph type="sldNum" sz="quarter" idx="12"/>
          </p:nvPr>
        </p:nvSpPr>
        <p:spPr/>
        <p:txBody>
          <a:bodyPr/>
          <a:lstStyle/>
          <a:p>
            <a:fld id="{2511F9A8-FB10-2941-AA88-E6350135DB26}" type="slidenum">
              <a:rPr lang="nl-NL" smtClean="0"/>
              <a:t>14</a:t>
            </a:fld>
            <a:endParaRPr lang="nl-NL"/>
          </a:p>
        </p:txBody>
      </p:sp>
      <p:sp>
        <p:nvSpPr>
          <p:cNvPr id="12" name="Tekstvak 11">
            <a:extLst>
              <a:ext uri="{FF2B5EF4-FFF2-40B4-BE49-F238E27FC236}">
                <a16:creationId xmlns:a16="http://schemas.microsoft.com/office/drawing/2014/main" id="{4D8383AB-3CC8-5970-00C9-738DAFC2FF42}"/>
              </a:ext>
            </a:extLst>
          </p:cNvPr>
          <p:cNvSpPr txBox="1"/>
          <p:nvPr/>
        </p:nvSpPr>
        <p:spPr>
          <a:xfrm>
            <a:off x="7822222" y="1346200"/>
            <a:ext cx="3201378" cy="147732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nl-NL" sz="1600"/>
              <a:t>Voor het gebruik van een </a:t>
            </a:r>
            <a:r>
              <a:rPr lang="nl-NL" sz="1600" err="1"/>
              <a:t>vape</a:t>
            </a:r>
            <a:r>
              <a:rPr lang="nl-NL" sz="1600"/>
              <a:t> ooit in het leven, in de</a:t>
            </a:r>
          </a:p>
          <a:p>
            <a:pPr marL="285750" indent="-285750">
              <a:buFont typeface="Arial" panose="020B0604020202020204" pitchFamily="34" charset="0"/>
              <a:buChar char="•"/>
            </a:pPr>
            <a:r>
              <a:rPr lang="nl-NL" sz="1600"/>
              <a:t>laatste maand of dagelijks </a:t>
            </a:r>
            <a:r>
              <a:rPr lang="nl-NL" sz="1600" err="1"/>
              <a:t>vapen</a:t>
            </a:r>
            <a:r>
              <a:rPr lang="nl-NL" sz="1600"/>
              <a:t> zijn geen duidelijke verschillen naar leeftijd te zien onder mbo-studenten.</a:t>
            </a:r>
          </a:p>
        </p:txBody>
      </p:sp>
      <p:pic>
        <p:nvPicPr>
          <p:cNvPr id="3" name="Afbeelding 2" descr="Afbeelding met ontwerp, illustratie&#10;&#10;Beschrijving automatisch gegenereerd met gemiddelde betrouwbaarheid">
            <a:extLst>
              <a:ext uri="{FF2B5EF4-FFF2-40B4-BE49-F238E27FC236}">
                <a16:creationId xmlns:a16="http://schemas.microsoft.com/office/drawing/2014/main" id="{D9A608BD-D66F-F2BF-56F0-5574D0D1610D}"/>
              </a:ext>
            </a:extLst>
          </p:cNvPr>
          <p:cNvPicPr>
            <a:picLocks noChangeAspect="1"/>
          </p:cNvPicPr>
          <p:nvPr/>
        </p:nvPicPr>
        <p:blipFill>
          <a:blip r:embed="rId3"/>
          <a:stretch>
            <a:fillRect/>
          </a:stretch>
        </p:blipFill>
        <p:spPr>
          <a:xfrm>
            <a:off x="10025507" y="300481"/>
            <a:ext cx="783338" cy="783338"/>
          </a:xfrm>
          <a:prstGeom prst="rect">
            <a:avLst/>
          </a:prstGeom>
        </p:spPr>
      </p:pic>
      <p:graphicFrame>
        <p:nvGraphicFramePr>
          <p:cNvPr id="8" name="Grafiek 7">
            <a:extLst>
              <a:ext uri="{FF2B5EF4-FFF2-40B4-BE49-F238E27FC236}">
                <a16:creationId xmlns:a16="http://schemas.microsoft.com/office/drawing/2014/main" id="{7A2C0A7E-368D-4C27-9E93-15D2468AD8F5}"/>
              </a:ext>
            </a:extLst>
          </p:cNvPr>
          <p:cNvGraphicFramePr>
            <a:graphicFrameLocks/>
          </p:cNvGraphicFramePr>
          <p:nvPr>
            <p:extLst>
              <p:ext uri="{D42A27DB-BD31-4B8C-83A1-F6EECF244321}">
                <p14:modId xmlns:p14="http://schemas.microsoft.com/office/powerpoint/2010/main" val="1255528461"/>
              </p:ext>
            </p:extLst>
          </p:nvPr>
        </p:nvGraphicFramePr>
        <p:xfrm>
          <a:off x="695326" y="1346200"/>
          <a:ext cx="6962400" cy="438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2699785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42346-8F58-163E-C007-FA68A8D847F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49829D0-8899-BCB6-9044-7B053BB593DF}"/>
              </a:ext>
            </a:extLst>
          </p:cNvPr>
          <p:cNvSpPr>
            <a:spLocks noGrp="1"/>
          </p:cNvSpPr>
          <p:nvPr>
            <p:ph type="title"/>
          </p:nvPr>
        </p:nvSpPr>
        <p:spPr/>
        <p:txBody>
          <a:bodyPr/>
          <a:lstStyle/>
          <a:p>
            <a:r>
              <a:rPr lang="nl-NL"/>
              <a:t>Is het </a:t>
            </a:r>
            <a:r>
              <a:rPr lang="nl-NL" err="1"/>
              <a:t>vapen</a:t>
            </a:r>
            <a:r>
              <a:rPr lang="nl-NL"/>
              <a:t> onder mbo-studenten veranderd?</a:t>
            </a:r>
          </a:p>
        </p:txBody>
      </p:sp>
      <p:sp>
        <p:nvSpPr>
          <p:cNvPr id="4" name="Tijdelijke aanduiding voor voettekst 3">
            <a:extLst>
              <a:ext uri="{FF2B5EF4-FFF2-40B4-BE49-F238E27FC236}">
                <a16:creationId xmlns:a16="http://schemas.microsoft.com/office/drawing/2014/main" id="{6C9537B9-3558-27B5-1562-3315630961B4}"/>
              </a:ext>
            </a:extLst>
          </p:cNvPr>
          <p:cNvSpPr>
            <a:spLocks noGrp="1"/>
          </p:cNvSpPr>
          <p:nvPr>
            <p:ph type="ftr" sz="quarter" idx="11"/>
          </p:nvPr>
        </p:nvSpPr>
        <p:spPr/>
        <p:txBody>
          <a:bodyPr/>
          <a:lstStyle/>
          <a:p>
            <a:r>
              <a:rPr lang="nl-NL"/>
              <a:t>Trimbos-instituut</a:t>
            </a:r>
          </a:p>
        </p:txBody>
      </p:sp>
      <p:sp>
        <p:nvSpPr>
          <p:cNvPr id="5" name="Tijdelijke aanduiding voor dianummer 4">
            <a:extLst>
              <a:ext uri="{FF2B5EF4-FFF2-40B4-BE49-F238E27FC236}">
                <a16:creationId xmlns:a16="http://schemas.microsoft.com/office/drawing/2014/main" id="{8B514F4D-BDE3-C85E-0079-0F0A41E9691E}"/>
              </a:ext>
            </a:extLst>
          </p:cNvPr>
          <p:cNvSpPr>
            <a:spLocks noGrp="1"/>
          </p:cNvSpPr>
          <p:nvPr>
            <p:ph type="sldNum" sz="quarter" idx="12"/>
          </p:nvPr>
        </p:nvSpPr>
        <p:spPr/>
        <p:txBody>
          <a:bodyPr/>
          <a:lstStyle/>
          <a:p>
            <a:fld id="{2511F9A8-FB10-2941-AA88-E6350135DB26}" type="slidenum">
              <a:rPr lang="nl-NL" smtClean="0"/>
              <a:t>15</a:t>
            </a:fld>
            <a:endParaRPr lang="nl-NL"/>
          </a:p>
        </p:txBody>
      </p:sp>
      <p:sp>
        <p:nvSpPr>
          <p:cNvPr id="12" name="Tekstvak 11">
            <a:extLst>
              <a:ext uri="{FF2B5EF4-FFF2-40B4-BE49-F238E27FC236}">
                <a16:creationId xmlns:a16="http://schemas.microsoft.com/office/drawing/2014/main" id="{FA18378B-5CBD-0E28-756C-C5CAD5A3A288}"/>
              </a:ext>
            </a:extLst>
          </p:cNvPr>
          <p:cNvSpPr txBox="1"/>
          <p:nvPr/>
        </p:nvSpPr>
        <p:spPr>
          <a:xfrm>
            <a:off x="7835900" y="1289226"/>
            <a:ext cx="3213100" cy="492442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nl-NL" sz="1600"/>
              <a:t>Het percentage 16- t/m 18-jarige mbo-studenten dat ooit in het leven een </a:t>
            </a:r>
            <a:r>
              <a:rPr lang="nl-NL" sz="1600" err="1"/>
              <a:t>vape</a:t>
            </a:r>
            <a:r>
              <a:rPr lang="nl-NL" sz="1600"/>
              <a:t> heeft gebruikt is tussen 2015 en 2023 ongeveer gelijk gebleven. </a:t>
            </a:r>
          </a:p>
          <a:p>
            <a:pPr marL="285750" indent="-285750">
              <a:buFont typeface="Arial" panose="020B0604020202020204" pitchFamily="34" charset="0"/>
              <a:buChar char="•"/>
            </a:pPr>
            <a:endParaRPr lang="nl-NL" sz="1600"/>
          </a:p>
          <a:p>
            <a:pPr marL="285750" indent="-285750">
              <a:buFont typeface="Arial" panose="020B0604020202020204" pitchFamily="34" charset="0"/>
              <a:buChar char="•"/>
            </a:pPr>
            <a:r>
              <a:rPr lang="nl-NL" sz="1600"/>
              <a:t>Het aantal mbo-studenten dat dagelijks een </a:t>
            </a:r>
            <a:r>
              <a:rPr lang="nl-NL" sz="1600" err="1"/>
              <a:t>vapet</a:t>
            </a:r>
            <a:r>
              <a:rPr lang="nl-NL" sz="1600"/>
              <a:t> is tussen 2015 en 2023 gestegen van 0,5% naar 8%. </a:t>
            </a:r>
          </a:p>
          <a:p>
            <a:pPr marL="285750" indent="-285750">
              <a:buFont typeface="Arial" panose="020B0604020202020204" pitchFamily="34" charset="0"/>
              <a:buChar char="•"/>
            </a:pPr>
            <a:endParaRPr lang="nl-NL" sz="1600"/>
          </a:p>
          <a:p>
            <a:pPr marL="285750" indent="-285750">
              <a:buFont typeface="Arial" panose="020B0604020202020204" pitchFamily="34" charset="0"/>
              <a:buChar char="•"/>
            </a:pPr>
            <a:r>
              <a:rPr lang="nl-NL" sz="1600"/>
              <a:t>Ook op de korte termijn (2021-2023) zien we dat het aantal mbo’ers dat dagelijks </a:t>
            </a:r>
            <a:r>
              <a:rPr lang="nl-NL" sz="1600" err="1"/>
              <a:t>vapet</a:t>
            </a:r>
            <a:r>
              <a:rPr lang="nl-NL" sz="1600"/>
              <a:t> is toegenomen. Ooit </a:t>
            </a:r>
            <a:r>
              <a:rPr lang="nl-NL" sz="1600" err="1"/>
              <a:t>vapen</a:t>
            </a:r>
            <a:r>
              <a:rPr lang="nl-NL" sz="1600"/>
              <a:t> onder 16- t/m 18-jarigen mbo-studenten lijkt tussen 2021 en 2023 ook te zijn toegenomen maar deze stijging was niet significant. </a:t>
            </a:r>
          </a:p>
        </p:txBody>
      </p:sp>
      <p:sp>
        <p:nvSpPr>
          <p:cNvPr id="7" name="Tekstvak 6">
            <a:extLst>
              <a:ext uri="{FF2B5EF4-FFF2-40B4-BE49-F238E27FC236}">
                <a16:creationId xmlns:a16="http://schemas.microsoft.com/office/drawing/2014/main" id="{8F5442AB-D3C9-DBFE-FB16-68D5167FA7BA}"/>
              </a:ext>
            </a:extLst>
          </p:cNvPr>
          <p:cNvSpPr txBox="1"/>
          <p:nvPr/>
        </p:nvSpPr>
        <p:spPr>
          <a:xfrm>
            <a:off x="695326" y="5886381"/>
            <a:ext cx="7261200" cy="646331"/>
          </a:xfrm>
          <a:prstGeom prst="rect">
            <a:avLst/>
          </a:prstGeom>
          <a:noFill/>
        </p:spPr>
        <p:txBody>
          <a:bodyPr wrap="square" lIns="0" tIns="0" rIns="0" bIns="0" rtlCol="0">
            <a:spAutoFit/>
          </a:bodyPr>
          <a:lstStyle/>
          <a:p>
            <a:pPr algn="l"/>
            <a:r>
              <a:rPr lang="nl-NL" sz="1400" i="1"/>
              <a:t>Noot: trends onder 16- t/m 18-jarige mbo-studenten. In de eerste vier metingen van de </a:t>
            </a:r>
          </a:p>
          <a:p>
            <a:pPr algn="l"/>
            <a:r>
              <a:rPr lang="nl-NL" sz="1400" i="1"/>
              <a:t>Mbo-Middelenmonitor werden alleen 16 t/m 18-jarigen mbo-studenten geïncludeerd waardoor alleen voor deze leeftijdsgroep de trends kunnen worden bekeken.</a:t>
            </a:r>
          </a:p>
        </p:txBody>
      </p:sp>
      <p:pic>
        <p:nvPicPr>
          <p:cNvPr id="3" name="Afbeelding 2" descr="Afbeelding met ontwerp, illustratie&#10;&#10;Beschrijving automatisch gegenereerd met gemiddelde betrouwbaarheid">
            <a:extLst>
              <a:ext uri="{FF2B5EF4-FFF2-40B4-BE49-F238E27FC236}">
                <a16:creationId xmlns:a16="http://schemas.microsoft.com/office/drawing/2014/main" id="{E8A7FCE3-C787-1CC3-1DAE-D8350C57397E}"/>
              </a:ext>
            </a:extLst>
          </p:cNvPr>
          <p:cNvPicPr>
            <a:picLocks noChangeAspect="1"/>
          </p:cNvPicPr>
          <p:nvPr/>
        </p:nvPicPr>
        <p:blipFill>
          <a:blip r:embed="rId3"/>
          <a:stretch>
            <a:fillRect/>
          </a:stretch>
        </p:blipFill>
        <p:spPr>
          <a:xfrm>
            <a:off x="10025507" y="261387"/>
            <a:ext cx="783338" cy="783338"/>
          </a:xfrm>
          <a:prstGeom prst="rect">
            <a:avLst/>
          </a:prstGeom>
        </p:spPr>
      </p:pic>
      <p:graphicFrame>
        <p:nvGraphicFramePr>
          <p:cNvPr id="9" name="Grafiek 8">
            <a:extLst>
              <a:ext uri="{FF2B5EF4-FFF2-40B4-BE49-F238E27FC236}">
                <a16:creationId xmlns:a16="http://schemas.microsoft.com/office/drawing/2014/main" id="{B52725A7-0023-5A6D-AD70-761F83DCF9C2}"/>
              </a:ext>
            </a:extLst>
          </p:cNvPr>
          <p:cNvGraphicFramePr>
            <a:graphicFrameLocks/>
          </p:cNvGraphicFramePr>
          <p:nvPr>
            <p:extLst>
              <p:ext uri="{D42A27DB-BD31-4B8C-83A1-F6EECF244321}">
                <p14:modId xmlns:p14="http://schemas.microsoft.com/office/powerpoint/2010/main" val="725842984"/>
              </p:ext>
            </p:extLst>
          </p:nvPr>
        </p:nvGraphicFramePr>
        <p:xfrm>
          <a:off x="695326" y="1289226"/>
          <a:ext cx="6962400" cy="438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5698732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Tijdelijke aanduiding voor afbeelding 9">
            <a:extLst>
              <a:ext uri="{FF2B5EF4-FFF2-40B4-BE49-F238E27FC236}">
                <a16:creationId xmlns:a16="http://schemas.microsoft.com/office/drawing/2014/main" id="{D60E3C35-4B0D-9387-9913-927AE1279B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07"/>
          <a:stretch>
            <a:fillRect/>
          </a:stretch>
        </p:blipFill>
        <p:spPr>
          <a:xfrm>
            <a:off x="0" y="-462792"/>
            <a:ext cx="11155680" cy="2309883"/>
          </a:xfrm>
          <a:custGeom>
            <a:avLst/>
            <a:gdLst>
              <a:gd name="connsiteX0" fmla="*/ 9900159 w 11136313"/>
              <a:gd name="connsiteY0" fmla="*/ 0 h 2309883"/>
              <a:gd name="connsiteX1" fmla="*/ 9915309 w 11136313"/>
              <a:gd name="connsiteY1" fmla="*/ 616 h 2309883"/>
              <a:gd name="connsiteX2" fmla="*/ 10071315 w 11136313"/>
              <a:gd name="connsiteY2" fmla="*/ 616 h 2309883"/>
              <a:gd name="connsiteX3" fmla="*/ 10071337 w 11136313"/>
              <a:gd name="connsiteY3" fmla="*/ 615 h 2309883"/>
              <a:gd name="connsiteX4" fmla="*/ 10071342 w 11136313"/>
              <a:gd name="connsiteY4" fmla="*/ 616 h 2309883"/>
              <a:gd name="connsiteX5" fmla="*/ 10371780 w 11136313"/>
              <a:gd name="connsiteY5" fmla="*/ 616 h 2309883"/>
              <a:gd name="connsiteX6" fmla="*/ 10469648 w 11136313"/>
              <a:gd name="connsiteY6" fmla="*/ 65487 h 2309883"/>
              <a:gd name="connsiteX7" fmla="*/ 10477745 w 11136313"/>
              <a:gd name="connsiteY7" fmla="*/ 105596 h 2309883"/>
              <a:gd name="connsiteX8" fmla="*/ 10479143 w 11136313"/>
              <a:gd name="connsiteY8" fmla="*/ 106215 h 2309883"/>
              <a:gd name="connsiteX9" fmla="*/ 10479143 w 11136313"/>
              <a:gd name="connsiteY9" fmla="*/ 348374 h 2309883"/>
              <a:gd name="connsiteX10" fmla="*/ 10544014 w 11136313"/>
              <a:gd name="connsiteY10" fmla="*/ 446242 h 2309883"/>
              <a:gd name="connsiteX11" fmla="*/ 10585352 w 11136313"/>
              <a:gd name="connsiteY11" fmla="*/ 454588 h 2309883"/>
              <a:gd name="connsiteX12" fmla="*/ 11136313 w 11136313"/>
              <a:gd name="connsiteY12" fmla="*/ 455203 h 2309883"/>
              <a:gd name="connsiteX13" fmla="*/ 11136313 w 11136313"/>
              <a:gd name="connsiteY13" fmla="*/ 2309883 h 2309883"/>
              <a:gd name="connsiteX14" fmla="*/ 0 w 11136313"/>
              <a:gd name="connsiteY14" fmla="*/ 2309883 h 2309883"/>
              <a:gd name="connsiteX15" fmla="*/ 0 w 11136313"/>
              <a:gd name="connsiteY15" fmla="*/ 455203 h 2309883"/>
              <a:gd name="connsiteX16" fmla="*/ 9386144 w 11136313"/>
              <a:gd name="connsiteY16" fmla="*/ 455202 h 2309883"/>
              <a:gd name="connsiteX17" fmla="*/ 9427483 w 11136313"/>
              <a:gd name="connsiteY17" fmla="*/ 446856 h 2309883"/>
              <a:gd name="connsiteX18" fmla="*/ 9474215 w 11136313"/>
              <a:gd name="connsiteY18" fmla="*/ 408374 h 2309883"/>
              <a:gd name="connsiteX19" fmla="*/ 9486293 w 11136313"/>
              <a:gd name="connsiteY19" fmla="*/ 380329 h 2309883"/>
              <a:gd name="connsiteX20" fmla="*/ 9491510 w 11136313"/>
              <a:gd name="connsiteY20" fmla="*/ 352448 h 2309883"/>
              <a:gd name="connsiteX21" fmla="*/ 9491510 w 11136313"/>
              <a:gd name="connsiteY21" fmla="*/ 362040 h 2309883"/>
              <a:gd name="connsiteX22" fmla="*/ 9491846 w 11136313"/>
              <a:gd name="connsiteY22" fmla="*/ 350652 h 2309883"/>
              <a:gd name="connsiteX23" fmla="*/ 9491510 w 11136313"/>
              <a:gd name="connsiteY23" fmla="*/ 352448 h 2309883"/>
              <a:gd name="connsiteX24" fmla="*/ 9491510 w 11136313"/>
              <a:gd name="connsiteY24" fmla="*/ 106830 h 2309883"/>
              <a:gd name="connsiteX25" fmla="*/ 9597724 w 11136313"/>
              <a:gd name="connsiteY25" fmla="*/ 616 h 2309883"/>
              <a:gd name="connsiteX26" fmla="*/ 9897110 w 11136313"/>
              <a:gd name="connsiteY26" fmla="*/ 616 h 230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136313" h="2309883">
                <a:moveTo>
                  <a:pt x="9900159" y="0"/>
                </a:moveTo>
                <a:lnTo>
                  <a:pt x="9915309" y="616"/>
                </a:lnTo>
                <a:lnTo>
                  <a:pt x="10071315" y="616"/>
                </a:lnTo>
                <a:cubicBezTo>
                  <a:pt x="10071323" y="616"/>
                  <a:pt x="10071330" y="615"/>
                  <a:pt x="10071337" y="615"/>
                </a:cubicBezTo>
                <a:cubicBezTo>
                  <a:pt x="10071339" y="615"/>
                  <a:pt x="10071340" y="616"/>
                  <a:pt x="10071342" y="616"/>
                </a:cubicBezTo>
                <a:lnTo>
                  <a:pt x="10371780" y="616"/>
                </a:lnTo>
                <a:cubicBezTo>
                  <a:pt x="10415776" y="616"/>
                  <a:pt x="10453523" y="27365"/>
                  <a:pt x="10469648" y="65487"/>
                </a:cubicBezTo>
                <a:lnTo>
                  <a:pt x="10477745" y="105596"/>
                </a:lnTo>
                <a:lnTo>
                  <a:pt x="10479143" y="106215"/>
                </a:lnTo>
                <a:lnTo>
                  <a:pt x="10479143" y="348374"/>
                </a:lnTo>
                <a:cubicBezTo>
                  <a:pt x="10479143" y="392370"/>
                  <a:pt x="10505892" y="430117"/>
                  <a:pt x="10544014" y="446242"/>
                </a:cubicBezTo>
                <a:lnTo>
                  <a:pt x="10585352" y="454588"/>
                </a:lnTo>
                <a:lnTo>
                  <a:pt x="11136313" y="455203"/>
                </a:lnTo>
                <a:lnTo>
                  <a:pt x="11136313" y="2309883"/>
                </a:lnTo>
                <a:lnTo>
                  <a:pt x="0" y="2309883"/>
                </a:lnTo>
                <a:lnTo>
                  <a:pt x="0" y="455203"/>
                </a:lnTo>
                <a:lnTo>
                  <a:pt x="9386144" y="455202"/>
                </a:lnTo>
                <a:lnTo>
                  <a:pt x="9427483" y="446856"/>
                </a:lnTo>
                <a:cubicBezTo>
                  <a:pt x="9446544" y="438794"/>
                  <a:pt x="9462761" y="425326"/>
                  <a:pt x="9474215" y="408374"/>
                </a:cubicBezTo>
                <a:cubicBezTo>
                  <a:pt x="9481504" y="399841"/>
                  <a:pt x="9484442" y="390221"/>
                  <a:pt x="9486293" y="380329"/>
                </a:cubicBezTo>
                <a:lnTo>
                  <a:pt x="9491510" y="352448"/>
                </a:lnTo>
                <a:lnTo>
                  <a:pt x="9491510" y="362040"/>
                </a:lnTo>
                <a:cubicBezTo>
                  <a:pt x="9491622" y="362594"/>
                  <a:pt x="9491734" y="350098"/>
                  <a:pt x="9491846" y="350652"/>
                </a:cubicBezTo>
                <a:cubicBezTo>
                  <a:pt x="9491734" y="351251"/>
                  <a:pt x="9491622" y="351850"/>
                  <a:pt x="9491510" y="352448"/>
                </a:cubicBezTo>
                <a:lnTo>
                  <a:pt x="9491510" y="106830"/>
                </a:lnTo>
                <a:cubicBezTo>
                  <a:pt x="9491510" y="48170"/>
                  <a:pt x="9539064" y="616"/>
                  <a:pt x="9597724" y="616"/>
                </a:cubicBezTo>
                <a:lnTo>
                  <a:pt x="9897110" y="616"/>
                </a:lnTo>
                <a:close/>
              </a:path>
            </a:pathLst>
          </a:custGeom>
        </p:spPr>
      </p:pic>
      <p:sp>
        <p:nvSpPr>
          <p:cNvPr id="5" name="Tijdelijke aanduiding voor dianummer 4">
            <a:extLst>
              <a:ext uri="{FF2B5EF4-FFF2-40B4-BE49-F238E27FC236}">
                <a16:creationId xmlns:a16="http://schemas.microsoft.com/office/drawing/2014/main" id="{308B35BE-0486-FE02-17FF-31B1022EDA6D}"/>
              </a:ext>
            </a:extLst>
          </p:cNvPr>
          <p:cNvSpPr>
            <a:spLocks noGrp="1"/>
          </p:cNvSpPr>
          <p:nvPr>
            <p:ph type="sldNum" sz="quarter" idx="12"/>
          </p:nvPr>
        </p:nvSpPr>
        <p:spPr/>
        <p:txBody>
          <a:bodyPr/>
          <a:lstStyle/>
          <a:p>
            <a:fld id="{2511F9A8-FB10-2941-AA88-E6350135DB26}" type="slidenum">
              <a:rPr lang="nl-NL" smtClean="0"/>
              <a:t>16</a:t>
            </a:fld>
            <a:endParaRPr lang="nl-NL"/>
          </a:p>
        </p:txBody>
      </p:sp>
      <p:sp>
        <p:nvSpPr>
          <p:cNvPr id="6" name="Titel 5">
            <a:extLst>
              <a:ext uri="{FF2B5EF4-FFF2-40B4-BE49-F238E27FC236}">
                <a16:creationId xmlns:a16="http://schemas.microsoft.com/office/drawing/2014/main" id="{601B9DDE-1E9E-9522-9A43-B4C09B136F46}"/>
              </a:ext>
            </a:extLst>
          </p:cNvPr>
          <p:cNvSpPr>
            <a:spLocks noGrp="1"/>
          </p:cNvSpPr>
          <p:nvPr>
            <p:ph type="title"/>
          </p:nvPr>
        </p:nvSpPr>
        <p:spPr>
          <a:xfrm>
            <a:off x="707231" y="1916075"/>
            <a:ext cx="9721850" cy="468503"/>
          </a:xfrm>
        </p:spPr>
        <p:txBody>
          <a:bodyPr/>
          <a:lstStyle/>
          <a:p>
            <a:r>
              <a:rPr lang="nl-NL"/>
              <a:t>Integraal versterken van positieve ontwikkelingen</a:t>
            </a:r>
          </a:p>
        </p:txBody>
      </p:sp>
      <p:sp>
        <p:nvSpPr>
          <p:cNvPr id="8" name="Tijdelijke aanduiding voor voettekst 7">
            <a:extLst>
              <a:ext uri="{FF2B5EF4-FFF2-40B4-BE49-F238E27FC236}">
                <a16:creationId xmlns:a16="http://schemas.microsoft.com/office/drawing/2014/main" id="{BAAE64DB-007C-ED85-8FCC-E8959A72767B}"/>
              </a:ext>
            </a:extLst>
          </p:cNvPr>
          <p:cNvSpPr>
            <a:spLocks noGrp="1"/>
          </p:cNvSpPr>
          <p:nvPr>
            <p:ph type="ftr" sz="quarter" idx="11"/>
          </p:nvPr>
        </p:nvSpPr>
        <p:spPr/>
        <p:txBody>
          <a:bodyPr/>
          <a:lstStyle/>
          <a:p>
            <a:r>
              <a:rPr lang="nl-NL"/>
              <a:t>Trimbos-instituut</a:t>
            </a:r>
          </a:p>
        </p:txBody>
      </p:sp>
      <p:sp>
        <p:nvSpPr>
          <p:cNvPr id="15" name="Tijdelijke aanduiding voor verticale tekst 2">
            <a:extLst>
              <a:ext uri="{FF2B5EF4-FFF2-40B4-BE49-F238E27FC236}">
                <a16:creationId xmlns:a16="http://schemas.microsoft.com/office/drawing/2014/main" id="{9B942850-1D5C-00C8-31E9-832BC49AA959}"/>
              </a:ext>
            </a:extLst>
          </p:cNvPr>
          <p:cNvSpPr>
            <a:spLocks noGrp="1"/>
          </p:cNvSpPr>
          <p:nvPr>
            <p:ph type="body" orient="vert" idx="16"/>
          </p:nvPr>
        </p:nvSpPr>
        <p:spPr>
          <a:xfrm>
            <a:off x="0" y="1"/>
            <a:ext cx="4747846" cy="1852802"/>
          </a:xfrm>
        </p:spPr>
        <p:txBody>
          <a:bodyPr/>
          <a:lstStyle/>
          <a:p>
            <a:endParaRPr lang="nl-NL"/>
          </a:p>
        </p:txBody>
      </p:sp>
      <p:sp>
        <p:nvSpPr>
          <p:cNvPr id="16" name="Titel 6">
            <a:extLst>
              <a:ext uri="{FF2B5EF4-FFF2-40B4-BE49-F238E27FC236}">
                <a16:creationId xmlns:a16="http://schemas.microsoft.com/office/drawing/2014/main" id="{0454C85F-EC2B-3437-F6BF-27FE0701EA47}"/>
              </a:ext>
            </a:extLst>
          </p:cNvPr>
          <p:cNvSpPr txBox="1">
            <a:spLocks/>
          </p:cNvSpPr>
          <p:nvPr/>
        </p:nvSpPr>
        <p:spPr>
          <a:xfrm>
            <a:off x="695326" y="692150"/>
            <a:ext cx="9721850" cy="468503"/>
          </a:xfrm>
          <a:prstGeom prst="rect">
            <a:avLst/>
          </a:prstGeom>
        </p:spPr>
        <p:txBody>
          <a:bodyPr vert="horz" wrap="square" lIns="0" tIns="0" rIns="0" bIns="0" rtlCol="0" anchor="t" anchorCtr="0">
            <a:noAutofit/>
          </a:bodyPr>
          <a:lstStyle>
            <a:lvl1pPr algn="l" defTabSz="914400" rtl="0" eaLnBrk="1" latinLnBrk="0" hangingPunct="1">
              <a:lnSpc>
                <a:spcPct val="90000"/>
              </a:lnSpc>
              <a:spcBef>
                <a:spcPts val="600"/>
              </a:spcBef>
              <a:spcAft>
                <a:spcPts val="600"/>
              </a:spcAft>
              <a:buNone/>
              <a:defRPr sz="3200" b="1" kern="1200">
                <a:solidFill>
                  <a:schemeClr val="bg1"/>
                </a:solidFill>
                <a:latin typeface="+mj-lt"/>
                <a:ea typeface="+mj-ea"/>
                <a:cs typeface="+mj-cs"/>
              </a:defRPr>
            </a:lvl1pPr>
          </a:lstStyle>
          <a:p>
            <a:r>
              <a:rPr lang="nl-NL"/>
              <a:t>Meer weten?</a:t>
            </a:r>
          </a:p>
        </p:txBody>
      </p:sp>
      <p:sp>
        <p:nvSpPr>
          <p:cNvPr id="20" name="Tijdelijke aanduiding voor tekst 5">
            <a:extLst>
              <a:ext uri="{FF2B5EF4-FFF2-40B4-BE49-F238E27FC236}">
                <a16:creationId xmlns:a16="http://schemas.microsoft.com/office/drawing/2014/main" id="{EE0FB547-311B-CAE8-3707-BEC02858E511}"/>
              </a:ext>
            </a:extLst>
          </p:cNvPr>
          <p:cNvSpPr>
            <a:spLocks noGrp="1"/>
          </p:cNvSpPr>
          <p:nvPr>
            <p:ph type="body" sz="quarter" idx="13"/>
          </p:nvPr>
        </p:nvSpPr>
        <p:spPr>
          <a:xfrm>
            <a:off x="695326" y="2129425"/>
            <a:ext cx="9721850" cy="4036425"/>
          </a:xfrm>
        </p:spPr>
        <p:txBody>
          <a:bodyPr/>
          <a:lstStyle/>
          <a:p>
            <a:endParaRPr lang="nl-NL"/>
          </a:p>
          <a:p>
            <a:r>
              <a:rPr lang="nl-NL"/>
              <a:t>Cijfers uit deze presentatie zijn afkomstig uit de Mbo-Middelenmonitor. Bekijk de </a:t>
            </a:r>
            <a:r>
              <a:rPr lang="nl-NL" err="1"/>
              <a:t>factsheet</a:t>
            </a:r>
            <a:r>
              <a:rPr lang="nl-NL"/>
              <a:t> voor meer cijfers over middelengebruik onder mbo-studenten: </a:t>
            </a:r>
            <a:r>
              <a:rPr lang="nl-NL">
                <a:hlinkClick r:id="rId4"/>
              </a:rPr>
              <a:t>TRI52-002-Factsheet-Middelengebruik-onder-mbo-studenten-2023.pdf</a:t>
            </a:r>
            <a:endParaRPr lang="nl-NL"/>
          </a:p>
          <a:p>
            <a:pPr marL="0" indent="0">
              <a:buNone/>
            </a:pPr>
            <a:endParaRPr lang="nl-NL"/>
          </a:p>
          <a:p>
            <a:r>
              <a:rPr lang="nl-NL"/>
              <a:t>Voor meer informatie over NIX18, zie </a:t>
            </a:r>
            <a:r>
              <a:rPr lang="nl-NL">
                <a:hlinkClick r:id="rId5"/>
              </a:rPr>
              <a:t>www.nix18.nl</a:t>
            </a:r>
            <a:r>
              <a:rPr lang="nl-NL"/>
              <a:t>.  </a:t>
            </a:r>
          </a:p>
          <a:p>
            <a:pPr marL="0" indent="0">
              <a:buNone/>
            </a:pPr>
            <a:endParaRPr lang="nl-NL"/>
          </a:p>
        </p:txBody>
      </p:sp>
    </p:spTree>
    <p:extLst>
      <p:ext uri="{BB962C8B-B14F-4D97-AF65-F5344CB8AC3E}">
        <p14:creationId xmlns:p14="http://schemas.microsoft.com/office/powerpoint/2010/main" val="382503710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Tijdelijke aanduiding voor afbeelding 12">
            <a:extLst>
              <a:ext uri="{FF2B5EF4-FFF2-40B4-BE49-F238E27FC236}">
                <a16:creationId xmlns:a16="http://schemas.microsoft.com/office/drawing/2014/main" id="{1A593AF5-166E-737A-D2AB-FBEF179BC4E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2111373" y="-415804"/>
            <a:ext cx="10080627" cy="5187179"/>
          </a:xfrm>
        </p:spPr>
      </p:pic>
      <p:sp>
        <p:nvSpPr>
          <p:cNvPr id="14" name="Tijdelijke aanduiding voor verticale tekst 13">
            <a:extLst>
              <a:ext uri="{FF2B5EF4-FFF2-40B4-BE49-F238E27FC236}">
                <a16:creationId xmlns:a16="http://schemas.microsoft.com/office/drawing/2014/main" id="{B66C14FE-87B0-9CA3-78F6-F48A495A2CBD}"/>
              </a:ext>
            </a:extLst>
          </p:cNvPr>
          <p:cNvSpPr>
            <a:spLocks noGrp="1"/>
          </p:cNvSpPr>
          <p:nvPr>
            <p:ph type="body" orient="vert" idx="16"/>
          </p:nvPr>
        </p:nvSpPr>
        <p:spPr>
          <a:xfrm rot="10800000">
            <a:off x="2111373" y="1412874"/>
            <a:ext cx="10067118" cy="3358497"/>
          </a:xfrm>
        </p:spPr>
        <p:txBody>
          <a:bodyPr/>
          <a:lstStyle/>
          <a:p>
            <a:r>
              <a:rPr lang="nl-NL"/>
              <a:t> </a:t>
            </a:r>
          </a:p>
        </p:txBody>
      </p:sp>
      <p:sp>
        <p:nvSpPr>
          <p:cNvPr id="16" name="Tijdelijke aanduiding voor tekst 15">
            <a:extLst>
              <a:ext uri="{FF2B5EF4-FFF2-40B4-BE49-F238E27FC236}">
                <a16:creationId xmlns:a16="http://schemas.microsoft.com/office/drawing/2014/main" id="{503EDE16-D4C8-7DE7-036D-492737BECFB0}"/>
              </a:ext>
            </a:extLst>
          </p:cNvPr>
          <p:cNvSpPr>
            <a:spLocks noGrp="1"/>
          </p:cNvSpPr>
          <p:nvPr>
            <p:ph type="body" sz="quarter" idx="17"/>
          </p:nvPr>
        </p:nvSpPr>
        <p:spPr>
          <a:xfrm>
            <a:off x="2422709" y="4720447"/>
            <a:ext cx="9444445" cy="1879601"/>
          </a:xfrm>
        </p:spPr>
        <p:txBody>
          <a:bodyPr/>
          <a:lstStyle/>
          <a:p>
            <a:endParaRPr lang="nl-NL"/>
          </a:p>
          <a:p>
            <a:endParaRPr lang="nl-NL"/>
          </a:p>
          <a:p>
            <a:endParaRPr lang="nl-NL"/>
          </a:p>
          <a:p>
            <a:r>
              <a:rPr lang="nl-NL">
                <a:hlinkClick r:id="rId4"/>
              </a:rPr>
              <a:t>NIX18voorprofs@trimbos.nl</a:t>
            </a:r>
            <a:endParaRPr lang="nl-NL"/>
          </a:p>
          <a:p>
            <a:r>
              <a:rPr lang="nl-NL" sz="1800" i="1"/>
              <a:t>Aan het Trimbos-team NIX18voorprofs werken mee:</a:t>
            </a:r>
          </a:p>
          <a:p>
            <a:r>
              <a:rPr lang="nl-NL" sz="1800" i="1"/>
              <a:t>Wilke Heijnen, Marieke Rombouts, Kimberly Morren, Yoni Broos, Karlijn Thoonen, Carmen Voogt, Sharon Zoomer, Annelot Zondervan en Neeltje Vogels</a:t>
            </a:r>
          </a:p>
        </p:txBody>
      </p:sp>
    </p:spTree>
    <p:extLst>
      <p:ext uri="{BB962C8B-B14F-4D97-AF65-F5344CB8AC3E}">
        <p14:creationId xmlns:p14="http://schemas.microsoft.com/office/powerpoint/2010/main" val="178794700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afbeelding 9" descr="Afbeelding met kleding, persoon, Menselijk gezicht, muur&#10;&#10;Door AI gegenereerde inhoud is mogelijk onjuist.">
            <a:extLst>
              <a:ext uri="{FF2B5EF4-FFF2-40B4-BE49-F238E27FC236}">
                <a16:creationId xmlns:a16="http://schemas.microsoft.com/office/drawing/2014/main" id="{AB1D121A-71CE-3374-5281-27413383A47A}"/>
              </a:ext>
            </a:extLst>
          </p:cNvPr>
          <p:cNvPicPr>
            <a:picLocks noGrp="1" noChangeAspect="1"/>
          </p:cNvPicPr>
          <p:nvPr>
            <p:ph type="pic" sz="quarter" idx="22"/>
          </p:nvPr>
        </p:nvPicPr>
        <p:blipFill>
          <a:blip r:embed="rId3" cstate="screen">
            <a:extLst>
              <a:ext uri="{28A0092B-C50C-407E-A947-70E740481C1C}">
                <a14:useLocalDpi xmlns:a14="http://schemas.microsoft.com/office/drawing/2010/main"/>
              </a:ext>
            </a:extLst>
          </a:blip>
          <a:srcRect/>
          <a:stretch>
            <a:fillRect/>
          </a:stretch>
        </p:blipFill>
        <p:spPr>
          <a:xfrm>
            <a:off x="0" y="-457079"/>
            <a:ext cx="11136313" cy="4714819"/>
          </a:xfrm>
        </p:spPr>
      </p:pic>
      <p:sp>
        <p:nvSpPr>
          <p:cNvPr id="3" name="Tijdelijke aanduiding voor verticale tekst 2">
            <a:extLst>
              <a:ext uri="{FF2B5EF4-FFF2-40B4-BE49-F238E27FC236}">
                <a16:creationId xmlns:a16="http://schemas.microsoft.com/office/drawing/2014/main" id="{4DF8A30E-4FA2-62C7-5975-A1EAFDEFD1A3}"/>
              </a:ext>
            </a:extLst>
          </p:cNvPr>
          <p:cNvSpPr>
            <a:spLocks noGrp="1"/>
          </p:cNvSpPr>
          <p:nvPr>
            <p:ph type="body" orient="vert" idx="16"/>
          </p:nvPr>
        </p:nvSpPr>
        <p:spPr/>
        <p:txBody>
          <a:bodyPr/>
          <a:lstStyle/>
          <a:p>
            <a:endParaRPr lang="nl-NL"/>
          </a:p>
        </p:txBody>
      </p:sp>
      <p:sp>
        <p:nvSpPr>
          <p:cNvPr id="5" name="Tijdelijke aanduiding voor dianummer 4">
            <a:extLst>
              <a:ext uri="{FF2B5EF4-FFF2-40B4-BE49-F238E27FC236}">
                <a16:creationId xmlns:a16="http://schemas.microsoft.com/office/drawing/2014/main" id="{A26EE4B8-2BE8-E9A7-3ADF-29D0FFA48C65}"/>
              </a:ext>
            </a:extLst>
          </p:cNvPr>
          <p:cNvSpPr>
            <a:spLocks noGrp="1"/>
          </p:cNvSpPr>
          <p:nvPr>
            <p:ph type="sldNum" sz="quarter" idx="12"/>
          </p:nvPr>
        </p:nvSpPr>
        <p:spPr/>
        <p:txBody>
          <a:bodyPr/>
          <a:lstStyle/>
          <a:p>
            <a:fld id="{2511F9A8-FB10-2941-AA88-E6350135DB26}" type="slidenum">
              <a:rPr lang="nl-NL" smtClean="0"/>
              <a:t>2</a:t>
            </a:fld>
            <a:endParaRPr lang="nl-NL"/>
          </a:p>
        </p:txBody>
      </p:sp>
      <p:sp>
        <p:nvSpPr>
          <p:cNvPr id="6" name="Titel 5">
            <a:extLst>
              <a:ext uri="{FF2B5EF4-FFF2-40B4-BE49-F238E27FC236}">
                <a16:creationId xmlns:a16="http://schemas.microsoft.com/office/drawing/2014/main" id="{718112FD-3E2A-F863-6F64-5FB1921C01AA}"/>
              </a:ext>
            </a:extLst>
          </p:cNvPr>
          <p:cNvSpPr>
            <a:spLocks noGrp="1"/>
          </p:cNvSpPr>
          <p:nvPr>
            <p:ph type="title"/>
          </p:nvPr>
        </p:nvSpPr>
        <p:spPr>
          <a:xfrm>
            <a:off x="1235075" y="4979692"/>
            <a:ext cx="9721850" cy="468503"/>
          </a:xfrm>
        </p:spPr>
        <p:txBody>
          <a:bodyPr/>
          <a:lstStyle/>
          <a:p>
            <a:r>
              <a:rPr lang="nl-NL">
                <a:solidFill>
                  <a:srgbClr val="EE7428"/>
                </a:solidFill>
              </a:rPr>
              <a:t>Alcohol drinken</a:t>
            </a:r>
          </a:p>
        </p:txBody>
      </p:sp>
      <p:sp>
        <p:nvSpPr>
          <p:cNvPr id="8" name="Tijdelijke aanduiding voor voettekst 7">
            <a:extLst>
              <a:ext uri="{FF2B5EF4-FFF2-40B4-BE49-F238E27FC236}">
                <a16:creationId xmlns:a16="http://schemas.microsoft.com/office/drawing/2014/main" id="{604592EC-A546-1F5A-9D20-4B8BE4A5FCCA}"/>
              </a:ext>
            </a:extLst>
          </p:cNvPr>
          <p:cNvSpPr>
            <a:spLocks noGrp="1"/>
          </p:cNvSpPr>
          <p:nvPr>
            <p:ph type="ftr" sz="quarter" idx="11"/>
          </p:nvPr>
        </p:nvSpPr>
        <p:spPr/>
        <p:txBody>
          <a:bodyPr/>
          <a:lstStyle/>
          <a:p>
            <a:r>
              <a:rPr lang="nl-NL"/>
              <a:t>Trimbos-instituut</a:t>
            </a:r>
          </a:p>
        </p:txBody>
      </p:sp>
      <p:pic>
        <p:nvPicPr>
          <p:cNvPr id="11" name="Afbeelding 10" descr="Afbeelding met fles, ontwerp&#10;&#10;Beschrijving automatisch gegenereerd met gemiddelde betrouwbaarheid">
            <a:extLst>
              <a:ext uri="{FF2B5EF4-FFF2-40B4-BE49-F238E27FC236}">
                <a16:creationId xmlns:a16="http://schemas.microsoft.com/office/drawing/2014/main" id="{431989E6-25E8-55EF-DE3F-E3E567587A4C}"/>
              </a:ext>
            </a:extLst>
          </p:cNvPr>
          <p:cNvPicPr>
            <a:picLocks noChangeAspect="1"/>
          </p:cNvPicPr>
          <p:nvPr/>
        </p:nvPicPr>
        <p:blipFill>
          <a:blip r:embed="rId4"/>
          <a:stretch>
            <a:fillRect/>
          </a:stretch>
        </p:blipFill>
        <p:spPr>
          <a:xfrm>
            <a:off x="313536" y="4588023"/>
            <a:ext cx="783338" cy="783338"/>
          </a:xfrm>
          <a:prstGeom prst="rect">
            <a:avLst/>
          </a:prstGeom>
        </p:spPr>
      </p:pic>
    </p:spTree>
    <p:extLst>
      <p:ext uri="{BB962C8B-B14F-4D97-AF65-F5344CB8AC3E}">
        <p14:creationId xmlns:p14="http://schemas.microsoft.com/office/powerpoint/2010/main" val="83427036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FEA5A3-4362-7E3C-A885-7D695495B63B}"/>
              </a:ext>
            </a:extLst>
          </p:cNvPr>
          <p:cNvSpPr>
            <a:spLocks noGrp="1"/>
          </p:cNvSpPr>
          <p:nvPr>
            <p:ph type="title"/>
          </p:nvPr>
        </p:nvSpPr>
        <p:spPr/>
        <p:txBody>
          <a:bodyPr/>
          <a:lstStyle/>
          <a:p>
            <a:r>
              <a:rPr lang="nl-NL"/>
              <a:t>Hoeveel mbo-studenten drinken alcohol?</a:t>
            </a:r>
          </a:p>
        </p:txBody>
      </p:sp>
      <p:sp>
        <p:nvSpPr>
          <p:cNvPr id="4" name="Tijdelijke aanduiding voor voettekst 3">
            <a:extLst>
              <a:ext uri="{FF2B5EF4-FFF2-40B4-BE49-F238E27FC236}">
                <a16:creationId xmlns:a16="http://schemas.microsoft.com/office/drawing/2014/main" id="{85B4DC0E-692F-BA25-2363-815C9ACDA79E}"/>
              </a:ext>
            </a:extLst>
          </p:cNvPr>
          <p:cNvSpPr>
            <a:spLocks noGrp="1"/>
          </p:cNvSpPr>
          <p:nvPr>
            <p:ph type="ftr" sz="quarter" idx="11"/>
          </p:nvPr>
        </p:nvSpPr>
        <p:spPr/>
        <p:txBody>
          <a:bodyPr/>
          <a:lstStyle/>
          <a:p>
            <a:r>
              <a:rPr lang="nl-NL"/>
              <a:t>Trimbos-instituut</a:t>
            </a:r>
          </a:p>
        </p:txBody>
      </p:sp>
      <p:sp>
        <p:nvSpPr>
          <p:cNvPr id="5" name="Tijdelijke aanduiding voor dianummer 4">
            <a:extLst>
              <a:ext uri="{FF2B5EF4-FFF2-40B4-BE49-F238E27FC236}">
                <a16:creationId xmlns:a16="http://schemas.microsoft.com/office/drawing/2014/main" id="{13A22A14-C094-C5A2-2033-3D38F05FE325}"/>
              </a:ext>
            </a:extLst>
          </p:cNvPr>
          <p:cNvSpPr>
            <a:spLocks noGrp="1"/>
          </p:cNvSpPr>
          <p:nvPr>
            <p:ph type="sldNum" sz="quarter" idx="12"/>
          </p:nvPr>
        </p:nvSpPr>
        <p:spPr/>
        <p:txBody>
          <a:bodyPr/>
          <a:lstStyle/>
          <a:p>
            <a:fld id="{2511F9A8-FB10-2941-AA88-E6350135DB26}" type="slidenum">
              <a:rPr lang="nl-NL" smtClean="0"/>
              <a:t>3</a:t>
            </a:fld>
            <a:endParaRPr lang="nl-NL"/>
          </a:p>
        </p:txBody>
      </p:sp>
      <p:pic>
        <p:nvPicPr>
          <p:cNvPr id="10" name="Afbeelding 9" descr="Afbeelding met fles, ontwerp&#10;&#10;Beschrijving automatisch gegenereerd met gemiddelde betrouwbaarheid">
            <a:extLst>
              <a:ext uri="{FF2B5EF4-FFF2-40B4-BE49-F238E27FC236}">
                <a16:creationId xmlns:a16="http://schemas.microsoft.com/office/drawing/2014/main" id="{413E3EEA-9344-954E-4A6C-46B60B74CD45}"/>
              </a:ext>
            </a:extLst>
          </p:cNvPr>
          <p:cNvPicPr>
            <a:picLocks noChangeAspect="1"/>
          </p:cNvPicPr>
          <p:nvPr/>
        </p:nvPicPr>
        <p:blipFill>
          <a:blip r:embed="rId3"/>
          <a:stretch>
            <a:fillRect/>
          </a:stretch>
        </p:blipFill>
        <p:spPr>
          <a:xfrm>
            <a:off x="10126832" y="377315"/>
            <a:ext cx="783338" cy="783338"/>
          </a:xfrm>
          <a:prstGeom prst="rect">
            <a:avLst/>
          </a:prstGeom>
        </p:spPr>
      </p:pic>
      <p:sp>
        <p:nvSpPr>
          <p:cNvPr id="12" name="Tekstvak 11">
            <a:extLst>
              <a:ext uri="{FF2B5EF4-FFF2-40B4-BE49-F238E27FC236}">
                <a16:creationId xmlns:a16="http://schemas.microsoft.com/office/drawing/2014/main" id="{EBB5FF3C-C79F-DE08-5A6F-E77D3A74F92A}"/>
              </a:ext>
            </a:extLst>
          </p:cNvPr>
          <p:cNvSpPr txBox="1"/>
          <p:nvPr/>
        </p:nvSpPr>
        <p:spPr>
          <a:xfrm>
            <a:off x="7778663" y="1601481"/>
            <a:ext cx="3131507" cy="3693319"/>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nl-NL" sz="1600"/>
              <a:t>Bijna acht op de tien studenten (77%) heeft ooit alcohol gedronken, 74% dronk in het laatste jaar alcohol en 62% deed dit in de laatste maand.</a:t>
            </a:r>
          </a:p>
          <a:p>
            <a:pPr algn="l"/>
            <a:endParaRPr lang="nl-NL" sz="1600"/>
          </a:p>
          <a:p>
            <a:pPr marL="285750" indent="-285750" algn="l">
              <a:buFont typeface="Arial" panose="020B0604020202020204" pitchFamily="34" charset="0"/>
              <a:buChar char="•"/>
            </a:pPr>
            <a:r>
              <a:rPr lang="nl-NL" sz="1600"/>
              <a:t>Er zijn geen verschillen tussen jongens en meisjes.</a:t>
            </a:r>
          </a:p>
          <a:p>
            <a:pPr marL="285750" indent="-285750" algn="l">
              <a:buFont typeface="Arial" panose="020B0604020202020204" pitchFamily="34" charset="0"/>
              <a:buChar char="•"/>
            </a:pPr>
            <a:endParaRPr lang="nl-NL" sz="1600"/>
          </a:p>
          <a:p>
            <a:pPr marL="285750" indent="-285750">
              <a:buFont typeface="Arial" panose="020B0604020202020204" pitchFamily="34" charset="0"/>
              <a:buChar char="•"/>
            </a:pPr>
            <a:r>
              <a:rPr lang="nl-NL" sz="1600"/>
              <a:t>Wel drinken jongens die in de laatste maand gedronken hebben, veel vaker meer dan 10 glazen op een ‘</a:t>
            </a:r>
            <a:r>
              <a:rPr lang="nl-NL" sz="1600" err="1"/>
              <a:t>drinkdag</a:t>
            </a:r>
            <a:r>
              <a:rPr lang="nl-NL" sz="1600"/>
              <a:t>’ in het weekend dan meisjes (27% tegenover 8%). </a:t>
            </a:r>
          </a:p>
        </p:txBody>
      </p:sp>
      <p:graphicFrame>
        <p:nvGraphicFramePr>
          <p:cNvPr id="3" name="Grafiek 2">
            <a:extLst>
              <a:ext uri="{FF2B5EF4-FFF2-40B4-BE49-F238E27FC236}">
                <a16:creationId xmlns:a16="http://schemas.microsoft.com/office/drawing/2014/main" id="{5F038EBC-C702-A133-CA38-17B2ED789B52}"/>
              </a:ext>
            </a:extLst>
          </p:cNvPr>
          <p:cNvGraphicFramePr>
            <a:graphicFrameLocks/>
          </p:cNvGraphicFramePr>
          <p:nvPr>
            <p:extLst>
              <p:ext uri="{D42A27DB-BD31-4B8C-83A1-F6EECF244321}">
                <p14:modId xmlns:p14="http://schemas.microsoft.com/office/powerpoint/2010/main" val="119215325"/>
              </p:ext>
            </p:extLst>
          </p:nvPr>
        </p:nvGraphicFramePr>
        <p:xfrm>
          <a:off x="695327" y="1601481"/>
          <a:ext cx="6948000" cy="43841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720803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FEA5A3-4362-7E3C-A885-7D695495B63B}"/>
              </a:ext>
            </a:extLst>
          </p:cNvPr>
          <p:cNvSpPr>
            <a:spLocks noGrp="1"/>
          </p:cNvSpPr>
          <p:nvPr>
            <p:ph type="title"/>
          </p:nvPr>
        </p:nvSpPr>
        <p:spPr/>
        <p:txBody>
          <a:bodyPr/>
          <a:lstStyle/>
          <a:p>
            <a:r>
              <a:rPr lang="nl-NL"/>
              <a:t>Alcoholgebruik onder mbo-studenten naar leeftijd</a:t>
            </a:r>
          </a:p>
        </p:txBody>
      </p:sp>
      <p:sp>
        <p:nvSpPr>
          <p:cNvPr id="4" name="Tijdelijke aanduiding voor voettekst 3">
            <a:extLst>
              <a:ext uri="{FF2B5EF4-FFF2-40B4-BE49-F238E27FC236}">
                <a16:creationId xmlns:a16="http://schemas.microsoft.com/office/drawing/2014/main" id="{85B4DC0E-692F-BA25-2363-815C9ACDA79E}"/>
              </a:ext>
            </a:extLst>
          </p:cNvPr>
          <p:cNvSpPr>
            <a:spLocks noGrp="1"/>
          </p:cNvSpPr>
          <p:nvPr>
            <p:ph type="ftr" sz="quarter" idx="11"/>
          </p:nvPr>
        </p:nvSpPr>
        <p:spPr/>
        <p:txBody>
          <a:bodyPr/>
          <a:lstStyle/>
          <a:p>
            <a:r>
              <a:rPr lang="nl-NL"/>
              <a:t>Trimbos-instituut</a:t>
            </a:r>
          </a:p>
        </p:txBody>
      </p:sp>
      <p:sp>
        <p:nvSpPr>
          <p:cNvPr id="5" name="Tijdelijke aanduiding voor dianummer 4">
            <a:extLst>
              <a:ext uri="{FF2B5EF4-FFF2-40B4-BE49-F238E27FC236}">
                <a16:creationId xmlns:a16="http://schemas.microsoft.com/office/drawing/2014/main" id="{13A22A14-C094-C5A2-2033-3D38F05FE325}"/>
              </a:ext>
            </a:extLst>
          </p:cNvPr>
          <p:cNvSpPr>
            <a:spLocks noGrp="1"/>
          </p:cNvSpPr>
          <p:nvPr>
            <p:ph type="sldNum" sz="quarter" idx="12"/>
          </p:nvPr>
        </p:nvSpPr>
        <p:spPr/>
        <p:txBody>
          <a:bodyPr/>
          <a:lstStyle/>
          <a:p>
            <a:fld id="{2511F9A8-FB10-2941-AA88-E6350135DB26}" type="slidenum">
              <a:rPr lang="nl-NL" smtClean="0"/>
              <a:t>4</a:t>
            </a:fld>
            <a:endParaRPr lang="nl-NL"/>
          </a:p>
        </p:txBody>
      </p:sp>
      <p:pic>
        <p:nvPicPr>
          <p:cNvPr id="10" name="Afbeelding 9" descr="Afbeelding met fles, ontwerp&#10;&#10;Beschrijving automatisch gegenereerd met gemiddelde betrouwbaarheid">
            <a:extLst>
              <a:ext uri="{FF2B5EF4-FFF2-40B4-BE49-F238E27FC236}">
                <a16:creationId xmlns:a16="http://schemas.microsoft.com/office/drawing/2014/main" id="{413E3EEA-9344-954E-4A6C-46B60B74CD45}"/>
              </a:ext>
            </a:extLst>
          </p:cNvPr>
          <p:cNvPicPr>
            <a:picLocks noChangeAspect="1"/>
          </p:cNvPicPr>
          <p:nvPr/>
        </p:nvPicPr>
        <p:blipFill>
          <a:blip r:embed="rId3"/>
          <a:stretch>
            <a:fillRect/>
          </a:stretch>
        </p:blipFill>
        <p:spPr>
          <a:xfrm>
            <a:off x="10073497" y="377315"/>
            <a:ext cx="783338" cy="783338"/>
          </a:xfrm>
          <a:prstGeom prst="rect">
            <a:avLst/>
          </a:prstGeom>
        </p:spPr>
      </p:pic>
      <p:sp>
        <p:nvSpPr>
          <p:cNvPr id="12" name="Tekstvak 11">
            <a:extLst>
              <a:ext uri="{FF2B5EF4-FFF2-40B4-BE49-F238E27FC236}">
                <a16:creationId xmlns:a16="http://schemas.microsoft.com/office/drawing/2014/main" id="{EBB5FF3C-C79F-DE08-5A6F-E77D3A74F92A}"/>
              </a:ext>
            </a:extLst>
          </p:cNvPr>
          <p:cNvSpPr txBox="1"/>
          <p:nvPr/>
        </p:nvSpPr>
        <p:spPr>
          <a:xfrm>
            <a:off x="7784122" y="1475488"/>
            <a:ext cx="3072713" cy="172354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nl-NL" sz="1600"/>
              <a:t>Er is geen duidelijke toename van alcoholgebruik met de stijgen van de leeftijd. Tussen 17 en 18 jaar lijkt er wel een toename zichtbaar, maar deze toename is alleen significant voor het laatste maand gebruik. </a:t>
            </a:r>
          </a:p>
        </p:txBody>
      </p:sp>
      <p:graphicFrame>
        <p:nvGraphicFramePr>
          <p:cNvPr id="3" name="Grafiek 2">
            <a:extLst>
              <a:ext uri="{FF2B5EF4-FFF2-40B4-BE49-F238E27FC236}">
                <a16:creationId xmlns:a16="http://schemas.microsoft.com/office/drawing/2014/main" id="{C2CA2586-7FCE-46AB-9563-E77242488593}"/>
              </a:ext>
            </a:extLst>
          </p:cNvPr>
          <p:cNvGraphicFramePr>
            <a:graphicFrameLocks/>
          </p:cNvGraphicFramePr>
          <p:nvPr>
            <p:extLst>
              <p:ext uri="{D42A27DB-BD31-4B8C-83A1-F6EECF244321}">
                <p14:modId xmlns:p14="http://schemas.microsoft.com/office/powerpoint/2010/main" val="2852097172"/>
              </p:ext>
            </p:extLst>
          </p:nvPr>
        </p:nvGraphicFramePr>
        <p:xfrm>
          <a:off x="695326" y="1475488"/>
          <a:ext cx="6978278" cy="438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5632869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FEA5A3-4362-7E3C-A885-7D695495B63B}"/>
              </a:ext>
            </a:extLst>
          </p:cNvPr>
          <p:cNvSpPr>
            <a:spLocks noGrp="1"/>
          </p:cNvSpPr>
          <p:nvPr>
            <p:ph type="title"/>
          </p:nvPr>
        </p:nvSpPr>
        <p:spPr>
          <a:xfrm>
            <a:off x="695326" y="693876"/>
            <a:ext cx="9721850" cy="468503"/>
          </a:xfrm>
        </p:spPr>
        <p:txBody>
          <a:bodyPr/>
          <a:lstStyle/>
          <a:p>
            <a:r>
              <a:rPr lang="nl-NL"/>
              <a:t>Is het alcoholgebruik van mbo-studenten veranderd?</a:t>
            </a:r>
          </a:p>
        </p:txBody>
      </p:sp>
      <p:sp>
        <p:nvSpPr>
          <p:cNvPr id="4" name="Tijdelijke aanduiding voor voettekst 3">
            <a:extLst>
              <a:ext uri="{FF2B5EF4-FFF2-40B4-BE49-F238E27FC236}">
                <a16:creationId xmlns:a16="http://schemas.microsoft.com/office/drawing/2014/main" id="{85B4DC0E-692F-BA25-2363-815C9ACDA79E}"/>
              </a:ext>
            </a:extLst>
          </p:cNvPr>
          <p:cNvSpPr>
            <a:spLocks noGrp="1"/>
          </p:cNvSpPr>
          <p:nvPr>
            <p:ph type="ftr" sz="quarter" idx="11"/>
          </p:nvPr>
        </p:nvSpPr>
        <p:spPr/>
        <p:txBody>
          <a:bodyPr/>
          <a:lstStyle/>
          <a:p>
            <a:r>
              <a:rPr lang="nl-NL"/>
              <a:t>Trimbos-instituut</a:t>
            </a:r>
          </a:p>
        </p:txBody>
      </p:sp>
      <p:sp>
        <p:nvSpPr>
          <p:cNvPr id="5" name="Tijdelijke aanduiding voor dianummer 4">
            <a:extLst>
              <a:ext uri="{FF2B5EF4-FFF2-40B4-BE49-F238E27FC236}">
                <a16:creationId xmlns:a16="http://schemas.microsoft.com/office/drawing/2014/main" id="{13A22A14-C094-C5A2-2033-3D38F05FE325}"/>
              </a:ext>
            </a:extLst>
          </p:cNvPr>
          <p:cNvSpPr>
            <a:spLocks noGrp="1"/>
          </p:cNvSpPr>
          <p:nvPr>
            <p:ph type="sldNum" sz="quarter" idx="12"/>
          </p:nvPr>
        </p:nvSpPr>
        <p:spPr/>
        <p:txBody>
          <a:bodyPr/>
          <a:lstStyle/>
          <a:p>
            <a:fld id="{2511F9A8-FB10-2941-AA88-E6350135DB26}" type="slidenum">
              <a:rPr lang="nl-NL" smtClean="0"/>
              <a:t>5</a:t>
            </a:fld>
            <a:endParaRPr lang="nl-NL"/>
          </a:p>
        </p:txBody>
      </p:sp>
      <p:pic>
        <p:nvPicPr>
          <p:cNvPr id="10" name="Afbeelding 9" descr="Afbeelding met fles, ontwerp&#10;&#10;Beschrijving automatisch gegenereerd met gemiddelde betrouwbaarheid">
            <a:extLst>
              <a:ext uri="{FF2B5EF4-FFF2-40B4-BE49-F238E27FC236}">
                <a16:creationId xmlns:a16="http://schemas.microsoft.com/office/drawing/2014/main" id="{413E3EEA-9344-954E-4A6C-46B60B74CD45}"/>
              </a:ext>
            </a:extLst>
          </p:cNvPr>
          <p:cNvPicPr>
            <a:picLocks noChangeAspect="1"/>
          </p:cNvPicPr>
          <p:nvPr/>
        </p:nvPicPr>
        <p:blipFill>
          <a:blip r:embed="rId3"/>
          <a:stretch>
            <a:fillRect/>
          </a:stretch>
        </p:blipFill>
        <p:spPr>
          <a:xfrm>
            <a:off x="10025507" y="377315"/>
            <a:ext cx="783338" cy="783338"/>
          </a:xfrm>
          <a:prstGeom prst="rect">
            <a:avLst/>
          </a:prstGeom>
        </p:spPr>
      </p:pic>
      <p:sp>
        <p:nvSpPr>
          <p:cNvPr id="12" name="Tekstvak 11">
            <a:extLst>
              <a:ext uri="{FF2B5EF4-FFF2-40B4-BE49-F238E27FC236}">
                <a16:creationId xmlns:a16="http://schemas.microsoft.com/office/drawing/2014/main" id="{EBB5FF3C-C79F-DE08-5A6F-E77D3A74F92A}"/>
              </a:ext>
            </a:extLst>
          </p:cNvPr>
          <p:cNvSpPr txBox="1"/>
          <p:nvPr/>
        </p:nvSpPr>
        <p:spPr>
          <a:xfrm>
            <a:off x="7810500" y="1352570"/>
            <a:ext cx="3255420" cy="4431983"/>
          </a:xfrm>
          <a:prstGeom prst="rect">
            <a:avLst/>
          </a:prstGeom>
          <a:noFill/>
        </p:spPr>
        <p:txBody>
          <a:bodyPr wrap="square" lIns="0" tIns="0" rIns="0" bIns="0" rtlCol="0">
            <a:spAutoFit/>
          </a:bodyPr>
          <a:lstStyle/>
          <a:p>
            <a:pPr marL="285750" indent="-285750">
              <a:buFont typeface="Arial" panose="020B0604020202020204" pitchFamily="34" charset="0"/>
              <a:buChar char="•"/>
            </a:pPr>
            <a:r>
              <a:rPr lang="nl-NL" sz="1600"/>
              <a:t>Tussen 2015 en 2023 is het percentage 16- t/m 18-jarige mbo-studenten dat ooit of in de laatste maand alcohol heeft gedronken vrijwel gelijk gebleven. Tussen 2021 en 2023 lijkt het gebruik van alcohol in de laatste maand alcohol lijkt iets te zijn gedaald maar deze daling is niet significant. </a:t>
            </a:r>
          </a:p>
          <a:p>
            <a:pPr marL="285750" indent="-285750">
              <a:buFont typeface="Arial" panose="020B0604020202020204" pitchFamily="34" charset="0"/>
              <a:buChar char="•"/>
            </a:pPr>
            <a:endParaRPr lang="nl-NL" sz="1600"/>
          </a:p>
          <a:p>
            <a:pPr marL="285750" indent="-285750">
              <a:buFont typeface="Arial" panose="020B0604020202020204" pitchFamily="34" charset="0"/>
              <a:buChar char="•"/>
            </a:pPr>
            <a:r>
              <a:rPr lang="nl-NL" sz="1600"/>
              <a:t>Onder de drinkers (gedronken in de laatste maand) is het percentage studenten dat zegt op een ’</a:t>
            </a:r>
            <a:r>
              <a:rPr lang="nl-NL" sz="1600" err="1"/>
              <a:t>drinkdag</a:t>
            </a:r>
            <a:r>
              <a:rPr lang="nl-NL" sz="1600"/>
              <a:t>’ in het weekend meestal meer dan tien glazen alcohol te drinken, tussen 2015 en 2023 redelijk stabiel gebleven. </a:t>
            </a:r>
          </a:p>
        </p:txBody>
      </p:sp>
      <p:graphicFrame>
        <p:nvGraphicFramePr>
          <p:cNvPr id="3" name="Grafiek 2">
            <a:extLst>
              <a:ext uri="{FF2B5EF4-FFF2-40B4-BE49-F238E27FC236}">
                <a16:creationId xmlns:a16="http://schemas.microsoft.com/office/drawing/2014/main" id="{7EA05BC3-6D5A-D9A2-C107-DB772A21268D}"/>
              </a:ext>
            </a:extLst>
          </p:cNvPr>
          <p:cNvGraphicFramePr>
            <a:graphicFrameLocks/>
          </p:cNvGraphicFramePr>
          <p:nvPr>
            <p:extLst>
              <p:ext uri="{D42A27DB-BD31-4B8C-83A1-F6EECF244321}">
                <p14:modId xmlns:p14="http://schemas.microsoft.com/office/powerpoint/2010/main" val="1931180396"/>
              </p:ext>
            </p:extLst>
          </p:nvPr>
        </p:nvGraphicFramePr>
        <p:xfrm>
          <a:off x="693500" y="1362279"/>
          <a:ext cx="6984000" cy="4384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kstvak 6">
            <a:extLst>
              <a:ext uri="{FF2B5EF4-FFF2-40B4-BE49-F238E27FC236}">
                <a16:creationId xmlns:a16="http://schemas.microsoft.com/office/drawing/2014/main" id="{4EB59E93-A5B3-51A8-8469-86549C619F26}"/>
              </a:ext>
            </a:extLst>
          </p:cNvPr>
          <p:cNvSpPr txBox="1"/>
          <p:nvPr/>
        </p:nvSpPr>
        <p:spPr>
          <a:xfrm>
            <a:off x="693500" y="5852941"/>
            <a:ext cx="7261200" cy="646331"/>
          </a:xfrm>
          <a:prstGeom prst="rect">
            <a:avLst/>
          </a:prstGeom>
          <a:noFill/>
        </p:spPr>
        <p:txBody>
          <a:bodyPr wrap="square" lIns="0" tIns="0" rIns="0" bIns="0" rtlCol="0">
            <a:spAutoFit/>
          </a:bodyPr>
          <a:lstStyle/>
          <a:p>
            <a:pPr algn="l"/>
            <a:r>
              <a:rPr lang="nl-NL" sz="1400" i="1"/>
              <a:t>Noot: trends onder 16- t/m 18-jarige mbo-studenten. In de eerste vier metingen van de </a:t>
            </a:r>
          </a:p>
          <a:p>
            <a:pPr algn="l"/>
            <a:r>
              <a:rPr lang="nl-NL" sz="1400" i="1"/>
              <a:t>Mbo-Middelenmonitor werden alleen 16 t/m 18-jarigen mbo-studenten geïncludeerd waardoor alleen voor deze leeftijdsgroep de trends kunnen worden bekeken.</a:t>
            </a:r>
          </a:p>
        </p:txBody>
      </p:sp>
    </p:spTree>
    <p:extLst>
      <p:ext uri="{BB962C8B-B14F-4D97-AF65-F5344CB8AC3E}">
        <p14:creationId xmlns:p14="http://schemas.microsoft.com/office/powerpoint/2010/main" val="389322224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839D23-BB41-197D-160B-BFC221E70482}"/>
              </a:ext>
            </a:extLst>
          </p:cNvPr>
          <p:cNvSpPr>
            <a:spLocks noGrp="1"/>
          </p:cNvSpPr>
          <p:nvPr>
            <p:ph type="title"/>
          </p:nvPr>
        </p:nvSpPr>
        <p:spPr>
          <a:xfrm>
            <a:off x="695326" y="590550"/>
            <a:ext cx="9109074" cy="468503"/>
          </a:xfrm>
        </p:spPr>
        <p:txBody>
          <a:bodyPr/>
          <a:lstStyle/>
          <a:p>
            <a:r>
              <a:rPr lang="nl-NL"/>
              <a:t>Hoe komen mbo-studenten die drinken aan alcohol?</a:t>
            </a:r>
          </a:p>
        </p:txBody>
      </p:sp>
      <p:sp>
        <p:nvSpPr>
          <p:cNvPr id="4" name="Tijdelijke aanduiding voor voettekst 3">
            <a:extLst>
              <a:ext uri="{FF2B5EF4-FFF2-40B4-BE49-F238E27FC236}">
                <a16:creationId xmlns:a16="http://schemas.microsoft.com/office/drawing/2014/main" id="{408C8823-E6E7-80D5-AF4D-0E90F543B895}"/>
              </a:ext>
            </a:extLst>
          </p:cNvPr>
          <p:cNvSpPr>
            <a:spLocks noGrp="1"/>
          </p:cNvSpPr>
          <p:nvPr>
            <p:ph type="ftr" sz="quarter" idx="11"/>
          </p:nvPr>
        </p:nvSpPr>
        <p:spPr/>
        <p:txBody>
          <a:bodyPr/>
          <a:lstStyle/>
          <a:p>
            <a:r>
              <a:rPr lang="nl-NL"/>
              <a:t>Trimbos-instituut</a:t>
            </a:r>
          </a:p>
        </p:txBody>
      </p:sp>
      <p:sp>
        <p:nvSpPr>
          <p:cNvPr id="5" name="Tijdelijke aanduiding voor dianummer 4">
            <a:extLst>
              <a:ext uri="{FF2B5EF4-FFF2-40B4-BE49-F238E27FC236}">
                <a16:creationId xmlns:a16="http://schemas.microsoft.com/office/drawing/2014/main" id="{87935483-37E8-724A-6F0F-8D5C6DCDE4D0}"/>
              </a:ext>
            </a:extLst>
          </p:cNvPr>
          <p:cNvSpPr>
            <a:spLocks noGrp="1"/>
          </p:cNvSpPr>
          <p:nvPr>
            <p:ph type="sldNum" sz="quarter" idx="12"/>
          </p:nvPr>
        </p:nvSpPr>
        <p:spPr/>
        <p:txBody>
          <a:bodyPr/>
          <a:lstStyle/>
          <a:p>
            <a:fld id="{2511F9A8-FB10-2941-AA88-E6350135DB26}" type="slidenum">
              <a:rPr lang="nl-NL" smtClean="0"/>
              <a:t>6</a:t>
            </a:fld>
            <a:endParaRPr lang="nl-NL"/>
          </a:p>
        </p:txBody>
      </p:sp>
      <p:pic>
        <p:nvPicPr>
          <p:cNvPr id="6" name="Afbeelding 5" descr="Afbeelding met tekst, nummer, schermopname, Lettertype&#10;&#10;Door AI gegenereerde inhoud is mogelijk onjuist.">
            <a:extLst>
              <a:ext uri="{FF2B5EF4-FFF2-40B4-BE49-F238E27FC236}">
                <a16:creationId xmlns:a16="http://schemas.microsoft.com/office/drawing/2014/main" id="{6C860676-BB47-01D1-0107-6BFBB36563B6}"/>
              </a:ext>
            </a:extLst>
          </p:cNvPr>
          <p:cNvPicPr>
            <a:picLocks noChangeAspect="1"/>
          </p:cNvPicPr>
          <p:nvPr/>
        </p:nvPicPr>
        <p:blipFill>
          <a:blip r:embed="rId3"/>
          <a:stretch>
            <a:fillRect/>
          </a:stretch>
        </p:blipFill>
        <p:spPr>
          <a:xfrm>
            <a:off x="695326" y="1353068"/>
            <a:ext cx="9807574" cy="3867303"/>
          </a:xfrm>
          <a:prstGeom prst="rect">
            <a:avLst/>
          </a:prstGeom>
        </p:spPr>
      </p:pic>
      <p:pic>
        <p:nvPicPr>
          <p:cNvPr id="7" name="Afbeelding 6" descr="Afbeelding met fles, ontwerp&#10;&#10;Beschrijving automatisch gegenereerd met gemiddelde betrouwbaarheid">
            <a:extLst>
              <a:ext uri="{FF2B5EF4-FFF2-40B4-BE49-F238E27FC236}">
                <a16:creationId xmlns:a16="http://schemas.microsoft.com/office/drawing/2014/main" id="{9CC71427-5A99-6B1D-6C02-B62058BB99F4}"/>
              </a:ext>
            </a:extLst>
          </p:cNvPr>
          <p:cNvPicPr>
            <a:picLocks noChangeAspect="1"/>
          </p:cNvPicPr>
          <p:nvPr/>
        </p:nvPicPr>
        <p:blipFill>
          <a:blip r:embed="rId4"/>
          <a:stretch>
            <a:fillRect/>
          </a:stretch>
        </p:blipFill>
        <p:spPr>
          <a:xfrm>
            <a:off x="10050907" y="275715"/>
            <a:ext cx="783338" cy="783338"/>
          </a:xfrm>
          <a:prstGeom prst="rect">
            <a:avLst/>
          </a:prstGeom>
        </p:spPr>
      </p:pic>
      <p:sp>
        <p:nvSpPr>
          <p:cNvPr id="8" name="Tekstvak 7">
            <a:extLst>
              <a:ext uri="{FF2B5EF4-FFF2-40B4-BE49-F238E27FC236}">
                <a16:creationId xmlns:a16="http://schemas.microsoft.com/office/drawing/2014/main" id="{43F73DF2-3F23-115B-8B9D-38B2B6C15494}"/>
              </a:ext>
            </a:extLst>
          </p:cNvPr>
          <p:cNvSpPr txBox="1"/>
          <p:nvPr/>
        </p:nvSpPr>
        <p:spPr>
          <a:xfrm>
            <a:off x="695327" y="5233742"/>
            <a:ext cx="9998073" cy="147732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nl-NL" sz="1600"/>
              <a:t>Bijna de helft van de 16-jarigen en 46% van de 17-jarige drinkende studenten (gedronken in de laatste maand) zegt weleens zelf alcohol te kopen. Voor de 16-jarige mbo-studenten is dit een stijging ten opzichte van 2021 toen bijna één derde van 16-jarigen aangaf weleens zelf alcohol te kopen. </a:t>
            </a:r>
          </a:p>
          <a:p>
            <a:endParaRPr lang="nl-NL" sz="1600"/>
          </a:p>
          <a:p>
            <a:pPr marL="285750" indent="-285750">
              <a:buFont typeface="Arial" panose="020B0604020202020204" pitchFamily="34" charset="0"/>
              <a:buChar char="•"/>
            </a:pPr>
            <a:r>
              <a:rPr lang="nl-NL" sz="1600"/>
              <a:t>Voor alle leeftijden is in 2023 de supermarkt een relatief veel genoemde locatie voor het kopen van alcohol. Daarnaast worden café/bar en discotheek/club vaak als locatie genoemd.</a:t>
            </a:r>
            <a:endParaRPr lang="nl-NL" sz="1400"/>
          </a:p>
        </p:txBody>
      </p:sp>
    </p:spTree>
    <p:extLst>
      <p:ext uri="{BB962C8B-B14F-4D97-AF65-F5344CB8AC3E}">
        <p14:creationId xmlns:p14="http://schemas.microsoft.com/office/powerpoint/2010/main" val="396405103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EB427-9838-C6D3-22E6-CD38FB9E8E7D}"/>
            </a:ext>
          </a:extLst>
        </p:cNvPr>
        <p:cNvGrpSpPr/>
        <p:nvPr/>
      </p:nvGrpSpPr>
      <p:grpSpPr>
        <a:xfrm>
          <a:off x="0" y="0"/>
          <a:ext cx="0" cy="0"/>
          <a:chOff x="0" y="0"/>
          <a:chExt cx="0" cy="0"/>
        </a:xfrm>
      </p:grpSpPr>
      <p:pic>
        <p:nvPicPr>
          <p:cNvPr id="10" name="Tijdelijke aanduiding voor afbeelding 9">
            <a:extLst>
              <a:ext uri="{FF2B5EF4-FFF2-40B4-BE49-F238E27FC236}">
                <a16:creationId xmlns:a16="http://schemas.microsoft.com/office/drawing/2014/main" id="{B12B9298-A5D5-0355-0E1A-029F4A189274}"/>
              </a:ext>
            </a:extLst>
          </p:cNvPr>
          <p:cNvPicPr>
            <a:picLocks noGrp="1" noChangeAspect="1"/>
          </p:cNvPicPr>
          <p:nvPr>
            <p:ph type="pic" sz="quarter" idx="22"/>
          </p:nvPr>
        </p:nvPicPr>
        <p:blipFill>
          <a:blip r:embed="rId3" cstate="screen">
            <a:extLst>
              <a:ext uri="{28A0092B-C50C-407E-A947-70E740481C1C}">
                <a14:useLocalDpi xmlns:a14="http://schemas.microsoft.com/office/drawing/2010/main"/>
              </a:ext>
            </a:extLst>
          </a:blip>
          <a:srcRect/>
          <a:stretch>
            <a:fillRect/>
          </a:stretch>
        </p:blipFill>
        <p:spPr>
          <a:xfrm>
            <a:off x="0" y="-457079"/>
            <a:ext cx="11136313" cy="4714819"/>
          </a:xfrm>
        </p:spPr>
      </p:pic>
      <p:sp>
        <p:nvSpPr>
          <p:cNvPr id="3" name="Tijdelijke aanduiding voor verticale tekst 2">
            <a:extLst>
              <a:ext uri="{FF2B5EF4-FFF2-40B4-BE49-F238E27FC236}">
                <a16:creationId xmlns:a16="http://schemas.microsoft.com/office/drawing/2014/main" id="{0BA668C6-B060-4DEB-50BE-95A69EA75B39}"/>
              </a:ext>
            </a:extLst>
          </p:cNvPr>
          <p:cNvSpPr>
            <a:spLocks noGrp="1"/>
          </p:cNvSpPr>
          <p:nvPr>
            <p:ph type="body" orient="vert" idx="16"/>
          </p:nvPr>
        </p:nvSpPr>
        <p:spPr/>
        <p:txBody>
          <a:bodyPr/>
          <a:lstStyle/>
          <a:p>
            <a:endParaRPr lang="nl-NL"/>
          </a:p>
        </p:txBody>
      </p:sp>
      <p:sp>
        <p:nvSpPr>
          <p:cNvPr id="5" name="Tijdelijke aanduiding voor dianummer 4">
            <a:extLst>
              <a:ext uri="{FF2B5EF4-FFF2-40B4-BE49-F238E27FC236}">
                <a16:creationId xmlns:a16="http://schemas.microsoft.com/office/drawing/2014/main" id="{8BE83868-5850-BD43-B23E-748CDED16262}"/>
              </a:ext>
            </a:extLst>
          </p:cNvPr>
          <p:cNvSpPr>
            <a:spLocks noGrp="1"/>
          </p:cNvSpPr>
          <p:nvPr>
            <p:ph type="sldNum" sz="quarter" idx="12"/>
          </p:nvPr>
        </p:nvSpPr>
        <p:spPr/>
        <p:txBody>
          <a:bodyPr/>
          <a:lstStyle/>
          <a:p>
            <a:fld id="{2511F9A8-FB10-2941-AA88-E6350135DB26}" type="slidenum">
              <a:rPr lang="nl-NL" smtClean="0"/>
              <a:t>7</a:t>
            </a:fld>
            <a:endParaRPr lang="nl-NL"/>
          </a:p>
        </p:txBody>
      </p:sp>
      <p:sp>
        <p:nvSpPr>
          <p:cNvPr id="6" name="Titel 5">
            <a:extLst>
              <a:ext uri="{FF2B5EF4-FFF2-40B4-BE49-F238E27FC236}">
                <a16:creationId xmlns:a16="http://schemas.microsoft.com/office/drawing/2014/main" id="{ECAC364F-2DBD-A673-4D8F-32EEE27806A0}"/>
              </a:ext>
            </a:extLst>
          </p:cNvPr>
          <p:cNvSpPr>
            <a:spLocks noGrp="1"/>
          </p:cNvSpPr>
          <p:nvPr>
            <p:ph type="title"/>
          </p:nvPr>
        </p:nvSpPr>
        <p:spPr>
          <a:xfrm>
            <a:off x="1235075" y="4979693"/>
            <a:ext cx="9721850" cy="468503"/>
          </a:xfrm>
        </p:spPr>
        <p:txBody>
          <a:bodyPr/>
          <a:lstStyle/>
          <a:p>
            <a:r>
              <a:rPr lang="nl-NL">
                <a:solidFill>
                  <a:srgbClr val="B99839"/>
                </a:solidFill>
              </a:rPr>
              <a:t>Roken</a:t>
            </a:r>
          </a:p>
        </p:txBody>
      </p:sp>
      <p:sp>
        <p:nvSpPr>
          <p:cNvPr id="8" name="Tijdelijke aanduiding voor voettekst 7">
            <a:extLst>
              <a:ext uri="{FF2B5EF4-FFF2-40B4-BE49-F238E27FC236}">
                <a16:creationId xmlns:a16="http://schemas.microsoft.com/office/drawing/2014/main" id="{8449FCC2-7A06-DA4D-139D-7869317DD97C}"/>
              </a:ext>
            </a:extLst>
          </p:cNvPr>
          <p:cNvSpPr>
            <a:spLocks noGrp="1"/>
          </p:cNvSpPr>
          <p:nvPr>
            <p:ph type="ftr" sz="quarter" idx="11"/>
          </p:nvPr>
        </p:nvSpPr>
        <p:spPr/>
        <p:txBody>
          <a:bodyPr/>
          <a:lstStyle/>
          <a:p>
            <a:r>
              <a:rPr lang="nl-NL"/>
              <a:t>Trimbos-instituut</a:t>
            </a:r>
          </a:p>
        </p:txBody>
      </p:sp>
      <p:pic>
        <p:nvPicPr>
          <p:cNvPr id="2" name="Afbeelding 1" descr="Afbeelding met Graphics, ontwerp, schermopname, grafische vormgeving&#10;&#10;Automatisch gegenereerde beschrijving">
            <a:extLst>
              <a:ext uri="{FF2B5EF4-FFF2-40B4-BE49-F238E27FC236}">
                <a16:creationId xmlns:a16="http://schemas.microsoft.com/office/drawing/2014/main" id="{EC0D9158-9CF3-280B-C3A1-17391BA46A21}"/>
              </a:ext>
            </a:extLst>
          </p:cNvPr>
          <p:cNvPicPr>
            <a:picLocks noChangeAspect="1"/>
          </p:cNvPicPr>
          <p:nvPr/>
        </p:nvPicPr>
        <p:blipFill>
          <a:blip r:embed="rId4"/>
          <a:stretch>
            <a:fillRect/>
          </a:stretch>
        </p:blipFill>
        <p:spPr>
          <a:xfrm>
            <a:off x="356707" y="4588024"/>
            <a:ext cx="783338" cy="783338"/>
          </a:xfrm>
          <a:prstGeom prst="rect">
            <a:avLst/>
          </a:prstGeom>
        </p:spPr>
      </p:pic>
    </p:spTree>
    <p:extLst>
      <p:ext uri="{BB962C8B-B14F-4D97-AF65-F5344CB8AC3E}">
        <p14:creationId xmlns:p14="http://schemas.microsoft.com/office/powerpoint/2010/main" val="128729016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EA827-2187-4C29-D08A-C99089D1C22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D117EE2-7544-ABDF-E7D8-429B9CF4F46A}"/>
              </a:ext>
            </a:extLst>
          </p:cNvPr>
          <p:cNvSpPr>
            <a:spLocks noGrp="1"/>
          </p:cNvSpPr>
          <p:nvPr>
            <p:ph type="title"/>
          </p:nvPr>
        </p:nvSpPr>
        <p:spPr/>
        <p:txBody>
          <a:bodyPr/>
          <a:lstStyle/>
          <a:p>
            <a:r>
              <a:rPr lang="nl-NL"/>
              <a:t>Hoeveel mbo-studenten roken?</a:t>
            </a:r>
          </a:p>
        </p:txBody>
      </p:sp>
      <p:sp>
        <p:nvSpPr>
          <p:cNvPr id="4" name="Tijdelijke aanduiding voor voettekst 3">
            <a:extLst>
              <a:ext uri="{FF2B5EF4-FFF2-40B4-BE49-F238E27FC236}">
                <a16:creationId xmlns:a16="http://schemas.microsoft.com/office/drawing/2014/main" id="{0771DFFF-A7CD-8996-BF05-5AB83328E4F6}"/>
              </a:ext>
            </a:extLst>
          </p:cNvPr>
          <p:cNvSpPr>
            <a:spLocks noGrp="1"/>
          </p:cNvSpPr>
          <p:nvPr>
            <p:ph type="ftr" sz="quarter" idx="11"/>
          </p:nvPr>
        </p:nvSpPr>
        <p:spPr/>
        <p:txBody>
          <a:bodyPr/>
          <a:lstStyle/>
          <a:p>
            <a:r>
              <a:rPr lang="nl-NL"/>
              <a:t>Trimbos-instituut</a:t>
            </a:r>
          </a:p>
        </p:txBody>
      </p:sp>
      <p:sp>
        <p:nvSpPr>
          <p:cNvPr id="5" name="Tijdelijke aanduiding voor dianummer 4">
            <a:extLst>
              <a:ext uri="{FF2B5EF4-FFF2-40B4-BE49-F238E27FC236}">
                <a16:creationId xmlns:a16="http://schemas.microsoft.com/office/drawing/2014/main" id="{46ED2A9A-6C14-62E3-004B-61CAA051B138}"/>
              </a:ext>
            </a:extLst>
          </p:cNvPr>
          <p:cNvSpPr>
            <a:spLocks noGrp="1"/>
          </p:cNvSpPr>
          <p:nvPr>
            <p:ph type="sldNum" sz="quarter" idx="12"/>
          </p:nvPr>
        </p:nvSpPr>
        <p:spPr/>
        <p:txBody>
          <a:bodyPr/>
          <a:lstStyle/>
          <a:p>
            <a:fld id="{2511F9A8-FB10-2941-AA88-E6350135DB26}" type="slidenum">
              <a:rPr lang="nl-NL" smtClean="0"/>
              <a:t>8</a:t>
            </a:fld>
            <a:endParaRPr lang="nl-NL"/>
          </a:p>
        </p:txBody>
      </p:sp>
      <p:sp>
        <p:nvSpPr>
          <p:cNvPr id="12" name="Tekstvak 11">
            <a:extLst>
              <a:ext uri="{FF2B5EF4-FFF2-40B4-BE49-F238E27FC236}">
                <a16:creationId xmlns:a16="http://schemas.microsoft.com/office/drawing/2014/main" id="{614D1B14-F511-3FBD-A705-2DDBEE704FAC}"/>
              </a:ext>
            </a:extLst>
          </p:cNvPr>
          <p:cNvSpPr txBox="1"/>
          <p:nvPr/>
        </p:nvSpPr>
        <p:spPr>
          <a:xfrm>
            <a:off x="7778663" y="1533662"/>
            <a:ext cx="3244937" cy="4431983"/>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nl-NL" sz="1600"/>
              <a:t>Meer dan de helft van de mbo-studenten heeft ooit sigaretten gerookt, bijna één derde rookte in de laatste maand en één op de zes rookt dagelijks. </a:t>
            </a:r>
          </a:p>
          <a:p>
            <a:pPr marL="285750" indent="-285750" algn="l">
              <a:buFont typeface="Arial" panose="020B0604020202020204" pitchFamily="34" charset="0"/>
              <a:buChar char="•"/>
            </a:pPr>
            <a:endParaRPr lang="nl-NL" sz="1600"/>
          </a:p>
          <a:p>
            <a:pPr marL="285750" indent="-285750" algn="l">
              <a:buFont typeface="Arial" panose="020B0604020202020204" pitchFamily="34" charset="0"/>
              <a:buChar char="•"/>
            </a:pPr>
            <a:r>
              <a:rPr lang="nl-NL" sz="1600"/>
              <a:t>Jongens roken vaker dagelijks dan meisjes. Roken in de laatste maand of ooit in het leven verschilt niet tussen jongens en meisjes.</a:t>
            </a:r>
          </a:p>
          <a:p>
            <a:pPr marL="285750" indent="-285750" algn="l">
              <a:buFont typeface="Arial" panose="020B0604020202020204" pitchFamily="34" charset="0"/>
              <a:buChar char="•"/>
            </a:pPr>
            <a:endParaRPr lang="nl-NL" sz="1600"/>
          </a:p>
          <a:p>
            <a:pPr marL="285750" indent="-285750">
              <a:buFont typeface="Arial" panose="020B0604020202020204" pitchFamily="34" charset="0"/>
              <a:buChar char="•"/>
            </a:pPr>
            <a:r>
              <a:rPr lang="nl-NL" sz="1600"/>
              <a:t>Mbo-studenten die de laatste maand hebben gerookt roken gemiddeld 5,5 sigaretten per dag. Jongens roken gemiddeld meer sigaretten per dag (6,5 sigaretten) dan meisjes (4,3 sigaretten).</a:t>
            </a:r>
          </a:p>
        </p:txBody>
      </p:sp>
      <p:pic>
        <p:nvPicPr>
          <p:cNvPr id="6" name="Afbeelding 5" descr="Afbeelding met Graphics, ontwerp, schermopname, grafische vormgeving&#10;&#10;Automatisch gegenereerde beschrijving">
            <a:extLst>
              <a:ext uri="{FF2B5EF4-FFF2-40B4-BE49-F238E27FC236}">
                <a16:creationId xmlns:a16="http://schemas.microsoft.com/office/drawing/2014/main" id="{6637D751-499A-5486-7A76-F6395AE719BC}"/>
              </a:ext>
            </a:extLst>
          </p:cNvPr>
          <p:cNvPicPr>
            <a:picLocks noChangeAspect="1"/>
          </p:cNvPicPr>
          <p:nvPr/>
        </p:nvPicPr>
        <p:blipFill>
          <a:blip r:embed="rId3"/>
          <a:stretch>
            <a:fillRect/>
          </a:stretch>
        </p:blipFill>
        <p:spPr>
          <a:xfrm>
            <a:off x="10126832" y="319141"/>
            <a:ext cx="783338" cy="783338"/>
          </a:xfrm>
          <a:prstGeom prst="rect">
            <a:avLst/>
          </a:prstGeom>
        </p:spPr>
      </p:pic>
      <p:graphicFrame>
        <p:nvGraphicFramePr>
          <p:cNvPr id="7" name="Grafiek 6">
            <a:extLst>
              <a:ext uri="{FF2B5EF4-FFF2-40B4-BE49-F238E27FC236}">
                <a16:creationId xmlns:a16="http://schemas.microsoft.com/office/drawing/2014/main" id="{92D32D4D-9ACD-D4B9-C9AE-853323972FA1}"/>
              </a:ext>
            </a:extLst>
          </p:cNvPr>
          <p:cNvGraphicFramePr>
            <a:graphicFrameLocks/>
          </p:cNvGraphicFramePr>
          <p:nvPr>
            <p:extLst>
              <p:ext uri="{D42A27DB-BD31-4B8C-83A1-F6EECF244321}">
                <p14:modId xmlns:p14="http://schemas.microsoft.com/office/powerpoint/2010/main" val="403667746"/>
              </p:ext>
            </p:extLst>
          </p:nvPr>
        </p:nvGraphicFramePr>
        <p:xfrm>
          <a:off x="695325" y="1533662"/>
          <a:ext cx="6962775" cy="438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6024892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AC6FB-59C8-8305-89E4-EF9E76E0D46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643FF20-2FD6-5B83-BF8C-3E3985D6F340}"/>
              </a:ext>
            </a:extLst>
          </p:cNvPr>
          <p:cNvSpPr>
            <a:spLocks noGrp="1"/>
          </p:cNvSpPr>
          <p:nvPr>
            <p:ph type="title"/>
          </p:nvPr>
        </p:nvSpPr>
        <p:spPr/>
        <p:txBody>
          <a:bodyPr/>
          <a:lstStyle/>
          <a:p>
            <a:r>
              <a:rPr lang="nl-NL"/>
              <a:t>Roken onder mbo-studenten naar leeftijd</a:t>
            </a:r>
          </a:p>
        </p:txBody>
      </p:sp>
      <p:sp>
        <p:nvSpPr>
          <p:cNvPr id="4" name="Tijdelijke aanduiding voor voettekst 3">
            <a:extLst>
              <a:ext uri="{FF2B5EF4-FFF2-40B4-BE49-F238E27FC236}">
                <a16:creationId xmlns:a16="http://schemas.microsoft.com/office/drawing/2014/main" id="{B3FB5688-FA6F-4231-D989-264AC91FB270}"/>
              </a:ext>
            </a:extLst>
          </p:cNvPr>
          <p:cNvSpPr>
            <a:spLocks noGrp="1"/>
          </p:cNvSpPr>
          <p:nvPr>
            <p:ph type="ftr" sz="quarter" idx="11"/>
          </p:nvPr>
        </p:nvSpPr>
        <p:spPr/>
        <p:txBody>
          <a:bodyPr/>
          <a:lstStyle/>
          <a:p>
            <a:r>
              <a:rPr lang="nl-NL"/>
              <a:t>Trimbos-instituut</a:t>
            </a:r>
          </a:p>
        </p:txBody>
      </p:sp>
      <p:sp>
        <p:nvSpPr>
          <p:cNvPr id="5" name="Tijdelijke aanduiding voor dianummer 4">
            <a:extLst>
              <a:ext uri="{FF2B5EF4-FFF2-40B4-BE49-F238E27FC236}">
                <a16:creationId xmlns:a16="http://schemas.microsoft.com/office/drawing/2014/main" id="{ADACD7C6-0D7B-9F22-1585-1B85A16B0F36}"/>
              </a:ext>
            </a:extLst>
          </p:cNvPr>
          <p:cNvSpPr>
            <a:spLocks noGrp="1"/>
          </p:cNvSpPr>
          <p:nvPr>
            <p:ph type="sldNum" sz="quarter" idx="12"/>
          </p:nvPr>
        </p:nvSpPr>
        <p:spPr/>
        <p:txBody>
          <a:bodyPr/>
          <a:lstStyle/>
          <a:p>
            <a:fld id="{2511F9A8-FB10-2941-AA88-E6350135DB26}" type="slidenum">
              <a:rPr lang="nl-NL" smtClean="0"/>
              <a:t>9</a:t>
            </a:fld>
            <a:endParaRPr lang="nl-NL"/>
          </a:p>
        </p:txBody>
      </p:sp>
      <p:sp>
        <p:nvSpPr>
          <p:cNvPr id="12" name="Tekstvak 11">
            <a:extLst>
              <a:ext uri="{FF2B5EF4-FFF2-40B4-BE49-F238E27FC236}">
                <a16:creationId xmlns:a16="http://schemas.microsoft.com/office/drawing/2014/main" id="{055588AF-A8EE-A5E8-18B6-B52FAFF8257F}"/>
              </a:ext>
            </a:extLst>
          </p:cNvPr>
          <p:cNvSpPr txBox="1"/>
          <p:nvPr/>
        </p:nvSpPr>
        <p:spPr>
          <a:xfrm>
            <a:off x="7759700" y="1346200"/>
            <a:ext cx="3263900" cy="1969770"/>
          </a:xfrm>
          <a:prstGeom prst="rect">
            <a:avLst/>
          </a:prstGeom>
          <a:noFill/>
        </p:spPr>
        <p:txBody>
          <a:bodyPr wrap="square" lIns="0" tIns="0" rIns="0" bIns="0" rtlCol="0">
            <a:spAutoFit/>
          </a:bodyPr>
          <a:lstStyle/>
          <a:p>
            <a:pPr marL="285750" indent="-285750">
              <a:buFont typeface="Arial" panose="020B0604020202020204" pitchFamily="34" charset="0"/>
              <a:buChar char="•"/>
            </a:pPr>
            <a:r>
              <a:rPr lang="nl-NL" sz="1600"/>
              <a:t>Het percentage mbo-studenten dat ooit heeft gerookt en dagelijks rookt is lager onder 16-jarigen dan onder studenten van 18 jaar en ouder. Tussen 18-jarige studenten en mbo’ers van 19 jaar en ouder zijn geen significante verschillen te zien.</a:t>
            </a:r>
          </a:p>
        </p:txBody>
      </p:sp>
      <p:pic>
        <p:nvPicPr>
          <p:cNvPr id="6" name="Afbeelding 5" descr="Afbeelding met Graphics, ontwerp, schermopname, grafische vormgeving&#10;&#10;Automatisch gegenereerde beschrijving">
            <a:extLst>
              <a:ext uri="{FF2B5EF4-FFF2-40B4-BE49-F238E27FC236}">
                <a16:creationId xmlns:a16="http://schemas.microsoft.com/office/drawing/2014/main" id="{E1B65CBC-FCF0-DB63-A4A9-E1D39B81291C}"/>
              </a:ext>
            </a:extLst>
          </p:cNvPr>
          <p:cNvPicPr>
            <a:picLocks noChangeAspect="1"/>
          </p:cNvPicPr>
          <p:nvPr/>
        </p:nvPicPr>
        <p:blipFill>
          <a:blip r:embed="rId3"/>
          <a:stretch>
            <a:fillRect/>
          </a:stretch>
        </p:blipFill>
        <p:spPr>
          <a:xfrm>
            <a:off x="10073497" y="300481"/>
            <a:ext cx="783338" cy="783338"/>
          </a:xfrm>
          <a:prstGeom prst="rect">
            <a:avLst/>
          </a:prstGeom>
        </p:spPr>
      </p:pic>
      <p:graphicFrame>
        <p:nvGraphicFramePr>
          <p:cNvPr id="7" name="Grafiek 6">
            <a:extLst>
              <a:ext uri="{FF2B5EF4-FFF2-40B4-BE49-F238E27FC236}">
                <a16:creationId xmlns:a16="http://schemas.microsoft.com/office/drawing/2014/main" id="{1F784C2C-B4A5-6A94-32CE-75BC25C7E2E9}"/>
              </a:ext>
            </a:extLst>
          </p:cNvPr>
          <p:cNvGraphicFramePr>
            <a:graphicFrameLocks/>
          </p:cNvGraphicFramePr>
          <p:nvPr>
            <p:extLst>
              <p:ext uri="{D42A27DB-BD31-4B8C-83A1-F6EECF244321}">
                <p14:modId xmlns:p14="http://schemas.microsoft.com/office/powerpoint/2010/main" val="2697094268"/>
              </p:ext>
            </p:extLst>
          </p:nvPr>
        </p:nvGraphicFramePr>
        <p:xfrm>
          <a:off x="695326" y="1384300"/>
          <a:ext cx="6962774" cy="438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8959899"/>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06fcd9874dc35f3f2904247a2f6af74010cbe7"/>
</p:tagLst>
</file>

<file path=ppt/theme/theme1.xml><?xml version="1.0" encoding="utf-8"?>
<a:theme xmlns:a="http://schemas.openxmlformats.org/drawingml/2006/main" name="TRIMBOS-INSTITUUT">
  <a:themeElements>
    <a:clrScheme name="Trimbos-instituut">
      <a:dk1>
        <a:srgbClr val="111111"/>
      </a:dk1>
      <a:lt1>
        <a:srgbClr val="FFFFFF"/>
      </a:lt1>
      <a:dk2>
        <a:srgbClr val="B20120"/>
      </a:dk2>
      <a:lt2>
        <a:srgbClr val="E3032C"/>
      </a:lt2>
      <a:accent1>
        <a:srgbClr val="9CD28C"/>
      </a:accent1>
      <a:accent2>
        <a:srgbClr val="C67DB3"/>
      </a:accent2>
      <a:accent3>
        <a:srgbClr val="A3C1E1"/>
      </a:accent3>
      <a:accent4>
        <a:srgbClr val="71C5DA"/>
      </a:accent4>
      <a:accent5>
        <a:srgbClr val="B9A6CB"/>
      </a:accent5>
      <a:accent6>
        <a:srgbClr val="F9C873"/>
      </a:accent6>
      <a:hlink>
        <a:srgbClr val="1BA3C3"/>
      </a:hlink>
      <a:folHlink>
        <a:srgbClr val="A5027D"/>
      </a:folHlink>
    </a:clrScheme>
    <a:fontScheme name="Trimbos">
      <a:majorFont>
        <a:latin typeface="PT Sans"/>
        <a:ea typeface=""/>
        <a:cs typeface=""/>
      </a:majorFont>
      <a:minorFont>
        <a:latin typeface="PT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Presentatie2" id="{E8C3FAE6-712F-42D2-B2EB-050F037E9996}" vid="{24CF80DC-F237-4658-B9FA-5EC58C06A5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104CBCC1738E429DCD2E35A262D48A" ma:contentTypeVersion="11" ma:contentTypeDescription="Een nieuw document maken." ma:contentTypeScope="" ma:versionID="7cf4d2560c6e26da1c8a429905ded202">
  <xsd:schema xmlns:xsd="http://www.w3.org/2001/XMLSchema" xmlns:xs="http://www.w3.org/2001/XMLSchema" xmlns:p="http://schemas.microsoft.com/office/2006/metadata/properties" xmlns:ns2="d432d521-6626-4984-8796-771342ae59d4" xmlns:ns3="5762c658-0f90-47e2-b9a4-e7b9c3556462" targetNamespace="http://schemas.microsoft.com/office/2006/metadata/properties" ma:root="true" ma:fieldsID="467362c52e4dbdb0293dd15134e3bf7e" ns2:_="" ns3:_="">
    <xsd:import namespace="d432d521-6626-4984-8796-771342ae59d4"/>
    <xsd:import namespace="5762c658-0f90-47e2-b9a4-e7b9c35564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32d521-6626-4984-8796-771342ae59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0d189b1a-01af-4aab-95f1-e3e61513024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BillingMetadata" ma:index="1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62c658-0f90-47e2-b9a4-e7b9c3556462"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48841b0-443d-4853-ac6c-2c1c597a74bc}" ma:internalName="TaxCatchAll" ma:showField="CatchAllData" ma:web="5762c658-0f90-47e2-b9a4-e7b9c35564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762c658-0f90-47e2-b9a4-e7b9c3556462" xsi:nil="true"/>
    <lcf76f155ced4ddcb4097134ff3c332f xmlns="d432d521-6626-4984-8796-771342ae59d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73118A8-1A11-4842-89F2-03D5A1C909C1}">
  <ds:schemaRefs>
    <ds:schemaRef ds:uri="5762c658-0f90-47e2-b9a4-e7b9c3556462"/>
    <ds:schemaRef ds:uri="d432d521-6626-4984-8796-771342ae59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2F9EA23-00C6-4133-8208-2D2E175889C1}">
  <ds:schemaRefs>
    <ds:schemaRef ds:uri="http://schemas.microsoft.com/sharepoint/v3/contenttype/forms"/>
  </ds:schemaRefs>
</ds:datastoreItem>
</file>

<file path=customXml/itemProps3.xml><?xml version="1.0" encoding="utf-8"?>
<ds:datastoreItem xmlns:ds="http://schemas.openxmlformats.org/officeDocument/2006/customXml" ds:itemID="{F69C3B9D-F3AB-4B9A-9A85-0063169B0E39}">
  <ds:schemaRefs>
    <ds:schemaRef ds:uri="5762c658-0f90-47e2-b9a4-e7b9c3556462"/>
    <ds:schemaRef ds:uri="d432d521-6626-4984-8796-771342ae59d4"/>
    <ds:schemaRef ds:uri="e678ae8e-3f04-498c-b5f8-5fc245cfdb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475a6e36-a75a-4574-90d7-a915b220247e}" enabled="1" method="Privileged" siteId="{910c787e-4fb6-4a2b-9563-777b5461517a}" removed="0"/>
</clbl:labelList>
</file>

<file path=docProps/app.xml><?xml version="1.0" encoding="utf-8"?>
<Properties xmlns="http://schemas.openxmlformats.org/officeDocument/2006/extended-properties" xmlns:vt="http://schemas.openxmlformats.org/officeDocument/2006/docPropsVTypes">
  <Template>Trimbos-instituut corporate presentatie ENG</Template>
  <Application>Microsoft Office PowerPoint</Application>
  <PresentationFormat>Widescreen</PresentationFormat>
  <Slides>17</Slides>
  <Notes>17</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TRIMBOS-INSTITUUT</vt:lpstr>
      <vt:lpstr>Alcoholgebruik, roken en vapen onder mbo-studenten </vt:lpstr>
      <vt:lpstr>Alcohol drinken</vt:lpstr>
      <vt:lpstr>Hoeveel mbo-studenten drinken alcohol?</vt:lpstr>
      <vt:lpstr>Alcoholgebruik onder mbo-studenten naar leeftijd</vt:lpstr>
      <vt:lpstr>Is het alcoholgebruik van mbo-studenten veranderd?</vt:lpstr>
      <vt:lpstr>Hoe komen mbo-studenten die drinken aan alcohol?</vt:lpstr>
      <vt:lpstr>Roken</vt:lpstr>
      <vt:lpstr>Hoeveel mbo-studenten roken?</vt:lpstr>
      <vt:lpstr>Roken onder mbo-studenten naar leeftijd</vt:lpstr>
      <vt:lpstr>Is het roken onder mbo-studenten veranderd?</vt:lpstr>
      <vt:lpstr>Hoe komen studenten die roken aan sigaretten?</vt:lpstr>
      <vt:lpstr>Vapen </vt:lpstr>
      <vt:lpstr>Hoeveel mbo-studenten vapen?</vt:lpstr>
      <vt:lpstr>Vapen onder mbo-studenten naar leeftijd</vt:lpstr>
      <vt:lpstr>Is het vapen onder mbo-studenten veranderd?</vt:lpstr>
      <vt:lpstr>Integraal versterken van positieve ontwikkelingen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Marieke Rombouts</dc:creator>
  <cp:revision>2</cp:revision>
  <dcterms:created xsi:type="dcterms:W3CDTF">2024-06-24T12:43:56Z</dcterms:created>
  <dcterms:modified xsi:type="dcterms:W3CDTF">2026-02-26T14:32:28Z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4811053</vt:lpwstr>
  </property>
  <property fmtid="{D5CDD505-2E9C-101B-9397-08002B2CF9AE}" pid="3" name="NXPowerLiteSettings">
    <vt:lpwstr>C880073804F000</vt:lpwstr>
  </property>
  <property fmtid="{D5CDD505-2E9C-101B-9397-08002B2CF9AE}" pid="4" name="NXPowerLiteVersion">
    <vt:lpwstr>D8.0.11</vt:lpwstr>
  </property>
  <property fmtid="{D5CDD505-2E9C-101B-9397-08002B2CF9AE}" pid="5" name="ContentTypeId">
    <vt:lpwstr>0x01010080104CBCC1738E429DCD2E35A262D48A</vt:lpwstr>
  </property>
  <property fmtid="{D5CDD505-2E9C-101B-9397-08002B2CF9AE}" pid="6" name="MediaServiceImageTags">
    <vt:lpwstr/>
  </property>
</Properties>
</file>