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73" r:id="rId5"/>
    <p:sldId id="270" r:id="rId6"/>
    <p:sldId id="262" r:id="rId7"/>
    <p:sldId id="263" r:id="rId8"/>
    <p:sldId id="26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209D-EAD5-4D03-84AD-196891DEF5F7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ED40-05DB-4431-AB35-09FE42430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30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voor een nabespreking van de quizvragen</a:t>
            </a:r>
            <a:r>
              <a:rPr lang="nl-NL" baseline="0" dirty="0"/>
              <a:t> </a:t>
            </a:r>
            <a:r>
              <a:rPr lang="nl-NL" baseline="0"/>
              <a:t>de docentenhandleiding.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DB10-704F-4B5E-B2AA-49A8938006A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5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08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39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15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62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30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83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63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20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38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06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4AD5-1A77-40D8-9275-D0A42069ADDA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4B4A-F195-4279-96A8-0257A8D04D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2"/>
            <a:ext cx="9144000" cy="68552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888434" y="2584899"/>
            <a:ext cx="21716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SMARTQUIZ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246920" y="1954087"/>
            <a:ext cx="189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LES 3</a:t>
            </a:r>
          </a:p>
        </p:txBody>
      </p:sp>
      <p:pic>
        <p:nvPicPr>
          <p:cNvPr id="8" name="Afbeelding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 bwMode="auto">
          <a:xfrm>
            <a:off x="7944967" y="4491565"/>
            <a:ext cx="2058632" cy="1819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991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9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b="1" dirty="0"/>
              <a:t>Als ik niet rook, maar mijn vrienden wel, dan hoor ik er niet echt bij.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eriod"/>
            </a:pPr>
            <a:r>
              <a:rPr lang="nl-NL" sz="2400" dirty="0"/>
              <a:t>Eens</a:t>
            </a:r>
          </a:p>
          <a:p>
            <a:pPr marL="514350" indent="-514350">
              <a:buAutoNum type="alphaUcPeriod"/>
            </a:pPr>
            <a:r>
              <a:rPr lang="nl-NL" sz="2400" dirty="0"/>
              <a:t>Oneens</a:t>
            </a:r>
          </a:p>
        </p:txBody>
      </p:sp>
    </p:spTree>
    <p:extLst>
      <p:ext uri="{BB962C8B-B14F-4D97-AF65-F5344CB8AC3E}">
        <p14:creationId xmlns:p14="http://schemas.microsoft.com/office/powerpoint/2010/main" val="412982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764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10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</p:txBody>
      </p:sp>
      <p:sp>
        <p:nvSpPr>
          <p:cNvPr id="8" name="Rechthoek 7"/>
          <p:cNvSpPr/>
          <p:nvPr/>
        </p:nvSpPr>
        <p:spPr>
          <a:xfrm>
            <a:off x="3647728" y="1632197"/>
            <a:ext cx="6408712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Denk je dat de meeste brugklasleerlingen het normaal vinden als een leerling van 13 </a:t>
            </a:r>
            <a:r>
              <a:rPr lang="nl-NL" sz="2800" b="1">
                <a:ea typeface="Calibri" panose="020F0502020204030204" pitchFamily="34" charset="0"/>
                <a:cs typeface="Times New Roman" panose="02020603050405020304" pitchFamily="18" charset="0"/>
              </a:rPr>
              <a:t>jaar blowt?</a:t>
            </a:r>
            <a:endParaRPr lang="nl-NL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A.	Ja, de meeste brugklasleerlingen vinden 	dit prima.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B.	Nee, de meeste brugklasleerlingen vinden 	dit niet normaal.</a:t>
            </a:r>
            <a:endParaRPr lang="nl-N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2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1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b="1" dirty="0"/>
              <a:t>Om welke reden zou jij geen alcohol drinken?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eriod"/>
            </a:pPr>
            <a:r>
              <a:rPr lang="nl-NL" sz="2400" dirty="0"/>
              <a:t>Omdat alcohol extra ongezond is als je nog in de groei bent.</a:t>
            </a:r>
          </a:p>
          <a:p>
            <a:pPr marL="514350" indent="-514350">
              <a:buAutoNum type="alphaUcPeriod"/>
            </a:pPr>
            <a:r>
              <a:rPr lang="nl-NL" sz="2400" dirty="0"/>
              <a:t>Omdat je door alcohol in coma kunt raken.</a:t>
            </a:r>
          </a:p>
          <a:p>
            <a:pPr marL="514350" indent="-514350">
              <a:buAutoNum type="alphaUcPeriod"/>
            </a:pPr>
            <a:r>
              <a:rPr lang="nl-NL" sz="2400" dirty="0"/>
              <a:t>Omdat je gaat stinken van alcohol.</a:t>
            </a:r>
          </a:p>
          <a:p>
            <a:pPr marL="514350" indent="-514350">
              <a:buAutoNum type="alphaUcPeriod"/>
            </a:pPr>
            <a:r>
              <a:rPr lang="nl-NL" sz="2400" dirty="0"/>
              <a:t>Omdat je door alcohol domme dingen kunt gaan doen en anderen hierover kunnen roddelen.</a:t>
            </a:r>
          </a:p>
        </p:txBody>
      </p:sp>
    </p:spTree>
    <p:extLst>
      <p:ext uri="{BB962C8B-B14F-4D97-AF65-F5344CB8AC3E}">
        <p14:creationId xmlns:p14="http://schemas.microsoft.com/office/powerpoint/2010/main" val="249097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2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De afspraak van NIX betekent niet roken en drinken tot 18 jaar. Wat vind je hiervan?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eriod"/>
            </a:pPr>
            <a:r>
              <a:rPr lang="nl-NL" sz="2400" dirty="0"/>
              <a:t>Ik vind dat wel goed.</a:t>
            </a:r>
          </a:p>
          <a:p>
            <a:pPr marL="514350" indent="-514350">
              <a:buAutoNum type="alphaUcPeriod"/>
            </a:pPr>
            <a:r>
              <a:rPr lang="nl-NL" sz="2400" dirty="0"/>
              <a:t>Ik vind dat ik te lang moet wachten totdat ik alcohol mag drinken of mag roken.</a:t>
            </a:r>
          </a:p>
          <a:p>
            <a:pPr marL="514350" indent="-514350">
              <a:buAutoNum type="alphaUcPeriod"/>
            </a:pPr>
            <a:r>
              <a:rPr lang="nl-NL" sz="2400" dirty="0"/>
              <a:t>Ik ga me hier niet aan houden.</a:t>
            </a:r>
          </a:p>
        </p:txBody>
      </p:sp>
    </p:spTree>
    <p:extLst>
      <p:ext uri="{BB962C8B-B14F-4D97-AF65-F5344CB8AC3E}">
        <p14:creationId xmlns:p14="http://schemas.microsoft.com/office/powerpoint/2010/main" val="414577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3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b="1" dirty="0"/>
              <a:t>Mijn ouders en ik hebben afspraken (regels) gemaakt over alcohol drinken en roken.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eriod"/>
            </a:pPr>
            <a:r>
              <a:rPr lang="nl-NL" sz="2400" dirty="0"/>
              <a:t>Ja</a:t>
            </a:r>
          </a:p>
          <a:p>
            <a:pPr marL="514350" indent="-514350">
              <a:buAutoNum type="alphaUcPeriod"/>
            </a:pPr>
            <a:r>
              <a:rPr lang="nl-NL" sz="2400" dirty="0"/>
              <a:t>Nee</a:t>
            </a:r>
          </a:p>
        </p:txBody>
      </p:sp>
    </p:spTree>
    <p:extLst>
      <p:ext uri="{BB962C8B-B14F-4D97-AF65-F5344CB8AC3E}">
        <p14:creationId xmlns:p14="http://schemas.microsoft.com/office/powerpoint/2010/main" val="420241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4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Denk je dat de meeste brugklasleerlingen het normaal vinden als een leerling van 13 jaar dronken is?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lvl="0" indent="0">
              <a:buNone/>
            </a:pPr>
            <a:r>
              <a:rPr lang="nl-NL" sz="2400" dirty="0"/>
              <a:t>A.	Ja, de meeste brugklasleerlingen vinden 	dit prima.</a:t>
            </a:r>
          </a:p>
          <a:p>
            <a:pPr marL="0" lvl="0" indent="0">
              <a:buNone/>
            </a:pPr>
            <a:r>
              <a:rPr lang="nl-NL" sz="2400" dirty="0"/>
              <a:t>B.	Nee, de meeste brugklasleerlingen vinden 	dit niet normaal.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56084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5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b="1" dirty="0"/>
              <a:t>Hoeveel jongeren van 13 jaar oud drinken géén alcohol?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eriod"/>
            </a:pPr>
            <a:r>
              <a:rPr lang="nl-NL" sz="2400" dirty="0"/>
              <a:t>Ongeveer 40%</a:t>
            </a:r>
          </a:p>
          <a:p>
            <a:pPr marL="514350" indent="-514350">
              <a:buAutoNum type="alphaUcPeriod"/>
            </a:pPr>
            <a:r>
              <a:rPr lang="nl-NL" sz="2400" dirty="0"/>
              <a:t>Ongeveer 65%</a:t>
            </a:r>
          </a:p>
          <a:p>
            <a:pPr marL="514350" indent="-514350">
              <a:buAutoNum type="alphaUcPeriod"/>
            </a:pPr>
            <a:r>
              <a:rPr lang="nl-NL" sz="2400" dirty="0"/>
              <a:t>Meer </a:t>
            </a:r>
            <a:r>
              <a:rPr lang="nl-NL" sz="2400"/>
              <a:t>dan 85%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4127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516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6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b="1" dirty="0"/>
              <a:t>Alcoholreclame zorgt ervoor dat jongeren alcohol interessant gaan vinden.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eriod"/>
            </a:pPr>
            <a:r>
              <a:rPr lang="nl-NL" sz="2400" dirty="0"/>
              <a:t>Nee hoor, ik denk niet dat ik word beïnvloed door alcoholreclame.</a:t>
            </a:r>
          </a:p>
          <a:p>
            <a:pPr marL="514350" indent="-514350">
              <a:buAutoNum type="alphaUcPeriod"/>
            </a:pPr>
            <a:r>
              <a:rPr lang="nl-NL" sz="2400" dirty="0"/>
              <a:t>Ja, ik denk dat dit waar is.</a:t>
            </a:r>
          </a:p>
          <a:p>
            <a:pPr marL="514350" indent="-514350">
              <a:buAutoNum type="alphaUcPeriod"/>
            </a:pPr>
            <a:r>
              <a:rPr lang="nl-NL" sz="2400" dirty="0"/>
              <a:t>Nee, maar mijn vrienden kunnen me wel overhalen om te drinken. </a:t>
            </a:r>
          </a:p>
        </p:txBody>
      </p:sp>
    </p:spTree>
    <p:extLst>
      <p:ext uri="{BB962C8B-B14F-4D97-AF65-F5344CB8AC3E}">
        <p14:creationId xmlns:p14="http://schemas.microsoft.com/office/powerpoint/2010/main" val="404534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7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Denk je dat de meeste brugklasleerlingen het normaal vinden als een leerling van 13 jaar rookt?</a:t>
            </a:r>
          </a:p>
          <a:p>
            <a:pPr marL="0" indent="0">
              <a:buNone/>
            </a:pPr>
            <a:endParaRPr lang="nl-NL" b="1" dirty="0"/>
          </a:p>
          <a:p>
            <a:pPr marL="0" lvl="0" indent="0">
              <a:buNone/>
            </a:pPr>
            <a:r>
              <a:rPr lang="nl-NL" sz="2400" dirty="0"/>
              <a:t>A.	Ja, de meeste brugklasleerlingen vinden 	dit prima. </a:t>
            </a:r>
          </a:p>
          <a:p>
            <a:pPr marL="0" lvl="0" indent="0">
              <a:buNone/>
            </a:pPr>
            <a:r>
              <a:rPr lang="nl-NL" sz="2400" dirty="0"/>
              <a:t>B.	Nee, de meeste brugklasleerlingen vinden 	dit niet normaal.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2762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5236"/>
          </a:xfrm>
        </p:spPr>
      </p:pic>
      <p:sp>
        <p:nvSpPr>
          <p:cNvPr id="5" name="Tekstvak 4"/>
          <p:cNvSpPr txBox="1"/>
          <p:nvPr/>
        </p:nvSpPr>
        <p:spPr>
          <a:xfrm>
            <a:off x="3647728" y="26064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99CC00"/>
                </a:solidFill>
              </a:rPr>
              <a:t>Vraag 8</a:t>
            </a: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3647728" y="1071546"/>
            <a:ext cx="6538349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3498274" y="1223946"/>
            <a:ext cx="6941127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b="1" dirty="0"/>
              <a:t>Om welke reden zou jij niet gaan roken?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eriod"/>
            </a:pPr>
            <a:r>
              <a:rPr lang="nl-NL" sz="2400" dirty="0"/>
              <a:t>Het is ongezond.</a:t>
            </a:r>
          </a:p>
          <a:p>
            <a:pPr marL="514350" indent="-514350">
              <a:buAutoNum type="alphaUcPeriod"/>
            </a:pPr>
            <a:r>
              <a:rPr lang="nl-NL" sz="2400" dirty="0"/>
              <a:t>Het stinkt.</a:t>
            </a:r>
          </a:p>
          <a:p>
            <a:pPr marL="514350" indent="-514350">
              <a:buAutoNum type="alphaUcPeriod"/>
            </a:pPr>
            <a:r>
              <a:rPr lang="nl-NL" sz="2400" dirty="0"/>
              <a:t>Het kost veel geld.</a:t>
            </a:r>
          </a:p>
          <a:p>
            <a:pPr marL="514350" indent="-514350">
              <a:buAutoNum type="alphaUcPeriod"/>
            </a:pPr>
            <a:r>
              <a:rPr lang="nl-NL" sz="2400" dirty="0"/>
              <a:t>Je kunt eraan verslaafd raken.</a:t>
            </a:r>
          </a:p>
          <a:p>
            <a:pPr marL="514350" indent="-514350">
              <a:buAutoNum type="alphaUcPeriod"/>
            </a:pPr>
            <a:r>
              <a:rPr lang="nl-NL" sz="2400" dirty="0"/>
              <a:t>Het is voor losers.</a:t>
            </a:r>
          </a:p>
        </p:txBody>
      </p:sp>
    </p:spTree>
    <p:extLst>
      <p:ext uri="{BB962C8B-B14F-4D97-AF65-F5344CB8AC3E}">
        <p14:creationId xmlns:p14="http://schemas.microsoft.com/office/powerpoint/2010/main" val="22584474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407</Words>
  <Application>Microsoft Office PowerPoint</Application>
  <PresentationFormat>Breedbeeld</PresentationFormat>
  <Paragraphs>81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Kantoorthema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Trimbos instituut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Boukje van Vlokhoven</dc:creator>
  <cp:lastModifiedBy>Daniëlle Kriele-Boon</cp:lastModifiedBy>
  <cp:revision>15</cp:revision>
  <dcterms:created xsi:type="dcterms:W3CDTF">2016-05-17T14:03:36Z</dcterms:created>
  <dcterms:modified xsi:type="dcterms:W3CDTF">2023-01-12T16:06:25Z</dcterms:modified>
</cp:coreProperties>
</file>