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6" r:id="rId4"/>
    <p:sldId id="268" r:id="rId5"/>
    <p:sldId id="269" r:id="rId6"/>
    <p:sldId id="270" r:id="rId7"/>
    <p:sldId id="271" r:id="rId8"/>
    <p:sldId id="266" r:id="rId9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791"/>
    <p:restoredTop sz="94694"/>
  </p:normalViewPr>
  <p:slideViewPr>
    <p:cSldViewPr snapToGrid="0" snapToObjects="1">
      <p:cViewPr varScale="1">
        <p:scale>
          <a:sx n="67" d="100"/>
          <a:sy n="67" d="100"/>
        </p:scale>
        <p:origin x="57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84AC695-7FD4-9B46-BADA-6E5A361052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E90F4923-C96E-974B-AD5C-ACC365EC4D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0832ADF-C4D9-7E41-9A9A-AA7FB9CE0D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2A870-310D-884F-A9AD-E7A14D5A326E}" type="datetimeFigureOut">
              <a:rPr lang="nl-NL" smtClean="0"/>
              <a:t>18-12-2020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5B565F0-B301-7449-B93C-61810D501F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83AF7A3-42A9-F345-8403-0B3B795906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8824E-32B1-8540-AE10-1015E2E6AE2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39813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F9A5E64-3DBB-EB4A-BF1F-7A7A1ECF39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ADA57A06-D2C8-8845-B90B-8B986BCFDD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8F7E5B6-6649-2640-ACE8-FC8F9A4719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2A870-310D-884F-A9AD-E7A14D5A326E}" type="datetimeFigureOut">
              <a:rPr lang="nl-NL" smtClean="0"/>
              <a:t>18-12-2020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D55A1B1-E9AB-D14E-AA03-1126F238E9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B9EB9B1-EB4A-DC41-9BF7-79B2D5211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8824E-32B1-8540-AE10-1015E2E6AE2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35901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80879611-66D8-CD4F-B90C-84BB2A623E0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8D0FB2D9-F407-5C43-8D5E-E5D21DDB5B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729DABE-3DDE-D347-9F5B-B05A512B84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2A870-310D-884F-A9AD-E7A14D5A326E}" type="datetimeFigureOut">
              <a:rPr lang="nl-NL" smtClean="0"/>
              <a:t>18-12-2020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88122F7-4ED6-F949-81B8-076390088A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4AB9E68-996D-DB40-B342-BEB1097B9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8824E-32B1-8540-AE10-1015E2E6AE2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77725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B3D8111-183C-7C48-A1FC-EED69604D2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31D64F9-797D-3048-A433-57DD0A8197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56E60E2-025E-2844-9B81-CBDB2A8130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2A870-310D-884F-A9AD-E7A14D5A326E}" type="datetimeFigureOut">
              <a:rPr lang="nl-NL" smtClean="0"/>
              <a:t>18-12-2020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3E13F4E-3D27-1647-90CB-141DCB2714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AD88005-C38C-E041-A38D-E281B7B72F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8824E-32B1-8540-AE10-1015E2E6AE2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40676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0CC1CE3-A8E0-2949-A8BF-287F84D2C5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766168F-A2F1-E34B-9EAD-0E1137444F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C9F49BF-4F37-B940-A7AA-717663F127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2A870-310D-884F-A9AD-E7A14D5A326E}" type="datetimeFigureOut">
              <a:rPr lang="nl-NL" smtClean="0"/>
              <a:t>18-12-2020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D987347-F9F5-8B43-BD32-9A40AC7A18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5D38949-EEE1-434C-B5C1-C5134BA277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8824E-32B1-8540-AE10-1015E2E6AE2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29237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D771BD-E4B1-1746-8D1A-5356461A1B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7025CC3-EF88-834B-ABA9-D5F1371A3E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F310614-CB66-1A49-9895-1CB94D6BD7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07992824-05D3-414E-B8DC-5EEAEC3B60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2A870-310D-884F-A9AD-E7A14D5A326E}" type="datetimeFigureOut">
              <a:rPr lang="nl-NL" smtClean="0"/>
              <a:t>18-12-2020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4E870A6-F18A-6B4B-B798-E15B96B0C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1FEB6CC7-C590-6D4D-9B1F-279D4B4178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8824E-32B1-8540-AE10-1015E2E6AE2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43254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8B369BC-048B-4E41-90AC-2D8B2121B3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FA58FECC-A7FC-824A-88AD-9AA40D2EE7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685D484C-0673-9249-8FAE-651B1AB620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11196C29-3E22-AD40-83DB-B1A56E638C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9C31FE33-6E8B-3A41-9075-41704149FD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CC139F3E-F584-7241-A220-7146085E1B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2A870-310D-884F-A9AD-E7A14D5A326E}" type="datetimeFigureOut">
              <a:rPr lang="nl-NL" smtClean="0"/>
              <a:t>18-12-2020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6ADEA667-D3C3-1E40-BA5E-9FE5FE7F2B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F903D8DC-3B7B-1D41-8CC1-54E3A1C3A9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8824E-32B1-8540-AE10-1015E2E6AE2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75500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B2107A5-70AC-D84D-B443-3FDA3C45A2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C77DE23D-A303-E843-8F05-4855F2BA8B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2A870-310D-884F-A9AD-E7A14D5A326E}" type="datetimeFigureOut">
              <a:rPr lang="nl-NL" smtClean="0"/>
              <a:t>18-12-2020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6E9A95CF-E2CF-7843-BC83-D1C759188F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44745D5D-AB03-2A4C-A90E-72E43E00AC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8824E-32B1-8540-AE10-1015E2E6AE2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36613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6BC0D657-D594-4646-BAB3-9055C8F1C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2A870-310D-884F-A9AD-E7A14D5A326E}" type="datetimeFigureOut">
              <a:rPr lang="nl-NL" smtClean="0"/>
              <a:t>18-12-2020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5DE856DF-304A-1D4F-B458-7548700837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353BB91B-4DC7-9C43-86F5-C609E6D7BB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8824E-32B1-8540-AE10-1015E2E6AE2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69646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FD105D5-F3C5-B64A-8696-D24C549000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E72317D-7BB8-5E47-8C9D-7018DD961B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03576026-63CA-2040-A09F-2018DFCC9F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89B6F2D-B29C-8B4F-B989-2D187A9028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2A870-310D-884F-A9AD-E7A14D5A326E}" type="datetimeFigureOut">
              <a:rPr lang="nl-NL" smtClean="0"/>
              <a:t>18-12-2020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CEB1A5B5-4A42-A448-8EA1-493A65A464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DF8CEEF5-3CD6-6047-A98B-C79C244E6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8824E-32B1-8540-AE10-1015E2E6AE2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0775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0C9E4E7-8378-3949-9585-605F2833C4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3A2B9974-D977-2F47-A8F9-6C13A84B3CD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707E1456-2C00-A948-9CFC-B9A19A6F2F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072A4088-6D3A-934A-979A-7F02D36FE0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2A870-310D-884F-A9AD-E7A14D5A326E}" type="datetimeFigureOut">
              <a:rPr lang="nl-NL" smtClean="0"/>
              <a:t>18-12-2020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35C13319-BFA5-2D4E-893A-659B8CD5B0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25523C8D-E47C-FC42-A922-C48C7EDCA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8824E-32B1-8540-AE10-1015E2E6AE2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2060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7D429200-980C-B143-B3B6-654B5524EF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FAE2AA1F-1FD9-5943-B5A1-6BE625BB3C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71D0440-097D-6442-B994-F55D8019A2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92A870-310D-884F-A9AD-E7A14D5A326E}" type="datetimeFigureOut">
              <a:rPr lang="nl-NL" smtClean="0"/>
              <a:t>18-12-2020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0E12343-D7E3-1A4F-8B53-BA0FF2554A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2E3C678-4DBE-5F41-8FC0-5E45769603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88824E-32B1-8540-AE10-1015E2E6AE2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28132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36520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>
            <a:extLst>
              <a:ext uri="{FF2B5EF4-FFF2-40B4-BE49-F238E27FC236}">
                <a16:creationId xmlns:a16="http://schemas.microsoft.com/office/drawing/2014/main" id="{64FBE9C4-E93A-154A-8368-29686D0B7C07}"/>
              </a:ext>
            </a:extLst>
          </p:cNvPr>
          <p:cNvSpPr txBox="1">
            <a:spLocks/>
          </p:cNvSpPr>
          <p:nvPr/>
        </p:nvSpPr>
        <p:spPr>
          <a:xfrm>
            <a:off x="2129742" y="1122363"/>
            <a:ext cx="8538258" cy="238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nl-NL" dirty="0"/>
          </a:p>
        </p:txBody>
      </p:sp>
      <p:sp>
        <p:nvSpPr>
          <p:cNvPr id="2" name="Rechthoek 1">
            <a:extLst>
              <a:ext uri="{FF2B5EF4-FFF2-40B4-BE49-F238E27FC236}">
                <a16:creationId xmlns:a16="http://schemas.microsoft.com/office/drawing/2014/main" id="{8056EFA3-ABA4-478A-9820-5E429A8FEFA7}"/>
              </a:ext>
            </a:extLst>
          </p:cNvPr>
          <p:cNvSpPr/>
          <p:nvPr/>
        </p:nvSpPr>
        <p:spPr>
          <a:xfrm>
            <a:off x="4772025" y="3244334"/>
            <a:ext cx="73290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4800" dirty="0"/>
              <a:t>PowerPoint Les 1: Stellingen</a:t>
            </a:r>
          </a:p>
        </p:txBody>
      </p:sp>
    </p:spTree>
    <p:extLst>
      <p:ext uri="{BB962C8B-B14F-4D97-AF65-F5344CB8AC3E}">
        <p14:creationId xmlns:p14="http://schemas.microsoft.com/office/powerpoint/2010/main" val="31832784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F0AB75D-919E-5040-863E-E720F220E3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81705" y="2062162"/>
            <a:ext cx="8538258" cy="2387600"/>
          </a:xfrm>
        </p:spPr>
        <p:txBody>
          <a:bodyPr>
            <a:normAutofit/>
          </a:bodyPr>
          <a:lstStyle/>
          <a:p>
            <a:pPr algn="l"/>
            <a:r>
              <a:rPr lang="nl-NL" sz="5400" b="1" dirty="0"/>
              <a:t>1. Alcohol drinken voor je 18e kan niet zoveel kwaad.</a:t>
            </a:r>
            <a:endParaRPr lang="nl-NL" sz="5400" b="1" dirty="0">
              <a:solidFill>
                <a:srgbClr val="FFC000"/>
              </a:solidFill>
            </a:endParaRP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8E121BF0-FEC5-754C-9230-A21787A690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76038" y="3602038"/>
            <a:ext cx="8422511" cy="1655762"/>
          </a:xfrm>
        </p:spPr>
        <p:txBody>
          <a:bodyPr/>
          <a:lstStyle/>
          <a:p>
            <a:pPr marL="457200" indent="-457200" algn="l">
              <a:buAutoNum type="alphaUcPeriod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313426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F0AB75D-919E-5040-863E-E720F220E3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81705" y="2062162"/>
            <a:ext cx="8538258" cy="2387600"/>
          </a:xfrm>
        </p:spPr>
        <p:txBody>
          <a:bodyPr>
            <a:normAutofit fontScale="90000"/>
          </a:bodyPr>
          <a:lstStyle/>
          <a:p>
            <a:pPr algn="l"/>
            <a:r>
              <a:rPr lang="nl-NL" b="1" dirty="0"/>
              <a:t>2. Ouders die zelf alcohol drinken of roken, kunnen het hun kind niet verbieden. </a:t>
            </a:r>
            <a:endParaRPr lang="nl-NL" b="1" dirty="0">
              <a:solidFill>
                <a:srgbClr val="FFC000"/>
              </a:solidFill>
            </a:endParaRP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8E121BF0-FEC5-754C-9230-A21787A690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76038" y="3602038"/>
            <a:ext cx="8422511" cy="1655762"/>
          </a:xfrm>
        </p:spPr>
        <p:txBody>
          <a:bodyPr/>
          <a:lstStyle/>
          <a:p>
            <a:pPr marL="457200" indent="-457200" algn="l">
              <a:buAutoNum type="alphaUcPeriod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885429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F0AB75D-919E-5040-863E-E720F220E3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81705" y="2062162"/>
            <a:ext cx="8538258" cy="2387600"/>
          </a:xfrm>
        </p:spPr>
        <p:txBody>
          <a:bodyPr>
            <a:normAutofit fontScale="90000"/>
          </a:bodyPr>
          <a:lstStyle/>
          <a:p>
            <a:pPr algn="l"/>
            <a:r>
              <a:rPr lang="nl-NL" b="1" dirty="0"/>
              <a:t>3. Onder invloed van alcohol iets gedaan waar je spijt van hebt? Eigen schuld, dikke bult!</a:t>
            </a:r>
            <a:r>
              <a:rPr lang="nl-NL" dirty="0"/>
              <a:t> </a:t>
            </a:r>
            <a:endParaRPr lang="nl-NL" b="1" dirty="0">
              <a:solidFill>
                <a:srgbClr val="FFC000"/>
              </a:solidFill>
            </a:endParaRP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8E121BF0-FEC5-754C-9230-A21787A690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76038" y="3602038"/>
            <a:ext cx="8422511" cy="1655762"/>
          </a:xfrm>
        </p:spPr>
        <p:txBody>
          <a:bodyPr/>
          <a:lstStyle/>
          <a:p>
            <a:pPr marL="457200" indent="-457200" algn="l">
              <a:buAutoNum type="alphaUcPeriod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060489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F0AB75D-919E-5040-863E-E720F220E3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81705" y="2062162"/>
            <a:ext cx="8538258" cy="2387600"/>
          </a:xfrm>
        </p:spPr>
        <p:txBody>
          <a:bodyPr>
            <a:normAutofit fontScale="90000"/>
          </a:bodyPr>
          <a:lstStyle/>
          <a:p>
            <a:pPr algn="l"/>
            <a:r>
              <a:rPr lang="nl-NL" b="1" dirty="0"/>
              <a:t>4. Het is echt overdreven dat je bij de kassa je ID moet laten zien. </a:t>
            </a:r>
            <a:endParaRPr lang="nl-NL" b="1" dirty="0">
              <a:solidFill>
                <a:srgbClr val="FFC000"/>
              </a:solidFill>
            </a:endParaRP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8E121BF0-FEC5-754C-9230-A21787A690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76038" y="3602038"/>
            <a:ext cx="8422511" cy="1655762"/>
          </a:xfrm>
        </p:spPr>
        <p:txBody>
          <a:bodyPr/>
          <a:lstStyle/>
          <a:p>
            <a:pPr marL="457200" indent="-457200" algn="l">
              <a:buAutoNum type="alphaUcPeriod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829107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F0AB75D-919E-5040-863E-E720F220E3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81705" y="2062162"/>
            <a:ext cx="8538258" cy="2387600"/>
          </a:xfrm>
        </p:spPr>
        <p:txBody>
          <a:bodyPr>
            <a:normAutofit/>
          </a:bodyPr>
          <a:lstStyle/>
          <a:p>
            <a:pPr algn="l"/>
            <a:r>
              <a:rPr lang="nl-NL" sz="5400" b="1" dirty="0"/>
              <a:t>5. Alcoholreclames moeten verboden worden. </a:t>
            </a:r>
            <a:endParaRPr lang="nl-NL" sz="5400" b="1" dirty="0">
              <a:solidFill>
                <a:srgbClr val="FFC000"/>
              </a:solidFill>
            </a:endParaRP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8E121BF0-FEC5-754C-9230-A21787A690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76038" y="3602038"/>
            <a:ext cx="8422511" cy="1655762"/>
          </a:xfrm>
        </p:spPr>
        <p:txBody>
          <a:bodyPr/>
          <a:lstStyle/>
          <a:p>
            <a:pPr marL="457200" indent="-457200" algn="l">
              <a:buAutoNum type="alphaUcPeriod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486516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61839720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78</Words>
  <Application>Microsoft Office PowerPoint</Application>
  <PresentationFormat>Breedbeeld</PresentationFormat>
  <Paragraphs>6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1. Alcohol drinken voor je 18e kan niet zoveel kwaad.</vt:lpstr>
      <vt:lpstr>2. Ouders die zelf alcohol drinken of roken, kunnen het hun kind niet verbieden. </vt:lpstr>
      <vt:lpstr>3. Onder invloed van alcohol iets gedaan waar je spijt van hebt? Eigen schuld, dikke bult! </vt:lpstr>
      <vt:lpstr>4. Het is echt overdreven dat je bij de kassa je ID moet laten zien. </vt:lpstr>
      <vt:lpstr>5. Alcoholreclames moeten verboden worden. 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Remke Sierevelt</dc:creator>
  <cp:lastModifiedBy>Wilke Heijnen</cp:lastModifiedBy>
  <cp:revision>8</cp:revision>
  <dcterms:created xsi:type="dcterms:W3CDTF">2020-10-14T12:17:32Z</dcterms:created>
  <dcterms:modified xsi:type="dcterms:W3CDTF">2020-12-18T10:33:40Z</dcterms:modified>
</cp:coreProperties>
</file>