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307">
          <p15:clr>
            <a:srgbClr val="A4A3A4"/>
          </p15:clr>
        </p15:guide>
        <p15:guide id="5" pos="5420">
          <p15:clr>
            <a:srgbClr val="A4A3A4"/>
          </p15:clr>
        </p15:guide>
        <p15:guide id="6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20031"/>
    <a:srgbClr val="EC142E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38" autoAdjust="0"/>
  </p:normalViewPr>
  <p:slideViewPr>
    <p:cSldViewPr>
      <p:cViewPr varScale="1">
        <p:scale>
          <a:sx n="104" d="100"/>
          <a:sy n="104" d="100"/>
        </p:scale>
        <p:origin x="468" y="96"/>
      </p:cViewPr>
      <p:guideLst>
        <p:guide orient="horz" pos="2160"/>
        <p:guide pos="2880"/>
        <p:guide orient="horz" pos="4110"/>
        <p:guide orient="horz" pos="307"/>
        <p:guide pos="542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637DC1-76DF-4F06-A5B8-43B205982B89}" type="datetime1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EACE26-1B65-405B-848C-831F369562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39263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E720CB-2621-442C-9DD9-DC3950B74F8B}" type="datetime1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0A2660-1B25-4C3D-A101-C5C90DF224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01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" y="0"/>
            <a:ext cx="9142202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" y="485301"/>
            <a:ext cx="8067143" cy="5329014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ei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250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275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689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rolijk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376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d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" y="479428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151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21192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tergrond vrouw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564" y="487362"/>
            <a:ext cx="5422900" cy="5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4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a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87363"/>
            <a:ext cx="8050429" cy="531797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3645024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4221633"/>
            <a:ext cx="2160587" cy="13681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5399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52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" y="0"/>
            <a:ext cx="9141338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99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29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20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/>
              <a:t>Subtitel van de presentatie</a:t>
            </a:r>
            <a:endParaRPr lang="nl-NL" dirty="0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 txBox="1">
            <a:spLocks/>
          </p:cNvSpPr>
          <p:nvPr userDrawn="1"/>
        </p:nvSpPr>
        <p:spPr>
          <a:xfrm>
            <a:off x="539750" y="2132856"/>
            <a:ext cx="8064500" cy="5190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134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pic>
        <p:nvPicPr>
          <p:cNvPr id="3" name="Afbeelding 2" descr="pagina's pp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165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27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1" y="476249"/>
            <a:ext cx="8064500" cy="1152625"/>
          </a:xfrm>
          <a:prstGeom prst="rect">
            <a:avLst/>
          </a:prstGeom>
        </p:spPr>
        <p:txBody>
          <a:bodyPr anchor="t" anchorCtr="0"/>
          <a:lstStyle>
            <a:lvl1pPr algn="l">
              <a:defRPr sz="3200" baseline="0">
                <a:solidFill>
                  <a:srgbClr val="E20031"/>
                </a:solidFill>
              </a:defRPr>
            </a:lvl1pPr>
          </a:lstStyle>
          <a:p>
            <a:r>
              <a:rPr lang="nl-NL" dirty="0" smtClean="0"/>
              <a:t>Klik om een titel te maken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 hasCustomPrompt="1"/>
          </p:nvPr>
        </p:nvSpPr>
        <p:spPr bwMode="auto">
          <a:xfrm>
            <a:off x="539750" y="1815150"/>
            <a:ext cx="8064500" cy="427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 marL="742950" indent="-285750">
              <a:buFont typeface="Arial"/>
              <a:buChar char="•"/>
              <a:defRPr sz="2000" baseline="0"/>
            </a:lvl2pPr>
            <a:lvl3pPr>
              <a:defRPr sz="2000"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nl-NL" dirty="0" smtClean="0"/>
              <a:t>Klik om een tekst in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40929"/>
            <a:ext cx="1803811" cy="901905"/>
          </a:xfrm>
          <a:prstGeom prst="rect">
            <a:avLst/>
          </a:prstGeom>
        </p:spPr>
      </p:pic>
      <p:sp>
        <p:nvSpPr>
          <p:cNvPr id="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7"/>
          <p:cNvSpPr>
            <a:spLocks noGrp="1"/>
          </p:cNvSpPr>
          <p:nvPr>
            <p:ph type="sldNum" sz="quarter" idx="4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700" r:id="rId6"/>
    <p:sldLayoutId id="2147483701" r:id="rId7"/>
    <p:sldLayoutId id="2147483702" r:id="rId8"/>
    <p:sldLayoutId id="2147483678" r:id="rId9"/>
    <p:sldLayoutId id="2147483679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703" r:id="rId16"/>
    <p:sldLayoutId id="2147483699" r:id="rId17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20031"/>
          </a:solidFill>
          <a:latin typeface="Verdan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pitchFamily="34" charset="0"/>
        <a:buChar char="•"/>
        <a:defRPr sz="3200" kern="1200">
          <a:solidFill>
            <a:srgbClr val="404040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800" kern="1200">
          <a:solidFill>
            <a:srgbClr val="404040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•"/>
        <a:defRPr sz="2400" kern="1200">
          <a:solidFill>
            <a:srgbClr val="404040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»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NIX 18 Quiz voor ouders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661248"/>
            <a:ext cx="1296144" cy="9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9.</a:t>
            </a:r>
            <a:r>
              <a:rPr lang="nl-NL" i="1" dirty="0" smtClean="0"/>
              <a:t> </a:t>
            </a:r>
            <a:r>
              <a:rPr lang="nl-NL" dirty="0"/>
              <a:t>Ik bespreek altijd NIX18, de leeftijdsgrens en het stellen van regels samen met andere ouders.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15208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 </a:t>
            </a:r>
            <a:r>
              <a:rPr lang="nl-NL" dirty="0"/>
              <a:t> </a:t>
            </a:r>
            <a:r>
              <a:rPr lang="nl-NL" dirty="0" smtClean="0"/>
              <a:t>10. Iemand </a:t>
            </a:r>
            <a:r>
              <a:rPr lang="nl-NL" dirty="0"/>
              <a:t>die thuis leert drinken, zal na zijn 18e beter met drank kunnen omgaan.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1976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1. Als </a:t>
            </a:r>
            <a:r>
              <a:rPr lang="nl-NL" dirty="0"/>
              <a:t>ouders heb je geen invloed op het rook- en drinkgedrag van je kinderen.</a:t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b="1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2. Natuurlijk </a:t>
            </a:r>
            <a:r>
              <a:rPr lang="nl-NL" dirty="0"/>
              <a:t>mag mijn minderjarige kind drinken. Ik dronk vroeger ook en alles is goed </a:t>
            </a:r>
            <a:r>
              <a:rPr lang="nl-NL" dirty="0" smtClean="0"/>
              <a:t>gekomen.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3. Door </a:t>
            </a:r>
            <a:r>
              <a:rPr lang="nl-NL" dirty="0"/>
              <a:t>het stellen van regels komt de goede band met mijn kind in gevaar.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69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4</a:t>
            </a:r>
            <a:r>
              <a:rPr lang="nl-NL" dirty="0" smtClean="0"/>
              <a:t>. </a:t>
            </a:r>
            <a:r>
              <a:rPr lang="nl-NL" dirty="0"/>
              <a:t>Mijn kind spookt zelf niet zo veel uit en is open en eerlijk, ook over dit onderwerp.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5. </a:t>
            </a:r>
            <a:r>
              <a:rPr lang="nl-NL" dirty="0"/>
              <a:t>Ouders die zelf drinken en/of roken, kunnen het niet verbieden voor hun kinderen.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/>
              <a:t>Mijn kind is mijn </a:t>
            </a:r>
            <a:r>
              <a:rPr lang="nl-NL" dirty="0" smtClean="0"/>
              <a:t>verantwoordelijkheid.</a:t>
            </a:r>
            <a:br>
              <a:rPr lang="nl-NL" dirty="0" smtClean="0"/>
            </a:br>
            <a:r>
              <a:rPr lang="nl-NL" dirty="0" smtClean="0"/>
              <a:t>Elke </a:t>
            </a:r>
            <a:r>
              <a:rPr lang="nl-NL" dirty="0"/>
              <a:t>ouder is verantwoordelijk voor zijn eigen kind.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7.</a:t>
            </a:r>
            <a:r>
              <a:rPr lang="nl-NL" i="1" dirty="0" smtClean="0"/>
              <a:t> </a:t>
            </a:r>
            <a:r>
              <a:rPr lang="nl-NL" dirty="0"/>
              <a:t>Raar dat een kind van 16 niet mag drinken en van 18 wel. Alsof het dan niet meer schadelijk is.</a:t>
            </a:r>
            <a:br>
              <a:rPr lang="nl-NL" dirty="0"/>
            </a:br>
            <a:r>
              <a:rPr lang="nl-NL" dirty="0" smtClean="0"/>
              <a:t>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5038725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latin typeface="Verdana Italic"/>
                <a:cs typeface="Verdana Italic"/>
              </a:rPr>
              <a:t>nr</a:t>
            </a:r>
            <a:r>
              <a:rPr lang="nl-NL" smtClean="0"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latin typeface="Verdana Italic"/>
              <a:cs typeface="Verdana Italic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8</a:t>
            </a:r>
            <a:r>
              <a:rPr lang="nl-NL" dirty="0" smtClean="0"/>
              <a:t>.</a:t>
            </a:r>
            <a:r>
              <a:rPr lang="nl-NL" i="1" dirty="0" smtClean="0"/>
              <a:t> </a:t>
            </a:r>
            <a:r>
              <a:rPr lang="nl-NL" dirty="0"/>
              <a:t>Verbieden werkt niet, dat maakt juist nieuwsgierig.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i="1" dirty="0" smtClean="0"/>
          </a:p>
          <a:p>
            <a:endParaRPr lang="nl-NL" b="1" i="1" dirty="0"/>
          </a:p>
          <a:p>
            <a:endParaRPr lang="nl-NL" b="1" i="1" dirty="0" smtClean="0"/>
          </a:p>
          <a:p>
            <a:pPr marL="0" indent="0" algn="ctr">
              <a:buNone/>
            </a:pPr>
            <a:r>
              <a:rPr lang="nl-NL" sz="2000" b="1" dirty="0" smtClean="0"/>
              <a:t>Helemaal mee eens  / Helemaal NIET mee eens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305" y="4918669"/>
            <a:ext cx="25241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mbos presentatie_Ton laatste vers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w trimbos presentatie3.potx" id="{B2F7151A-AE10-4407-87E6-9B3EB6D77489}" vid="{A2E734E1-CD97-4B02-9EFB-9E3F94F27AAD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Trimbos presentatie</Template>
  <TotalTime>100</TotalTime>
  <Words>269</Words>
  <Application>Microsoft Office PowerPoint</Application>
  <PresentationFormat>Diavoorstelling (4:3)</PresentationFormat>
  <Paragraphs>61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Verdana Italic</vt:lpstr>
      <vt:lpstr>Trimbos presentatie_Ton laatste versie</vt:lpstr>
      <vt:lpstr>NIX 18 Quiz voor ouders</vt:lpstr>
      <vt:lpstr>1. Als ouders heb je geen invloed op het rook- en drinkgedrag van je kinderen. </vt:lpstr>
      <vt:lpstr>2. Natuurlijk mag mijn minderjarige kind drinken. Ik dronk vroeger ook en alles is goed gekomen.  </vt:lpstr>
      <vt:lpstr>3. Door het stellen van regels komt de goede band met mijn kind in gevaar.  </vt:lpstr>
      <vt:lpstr>4. Mijn kind spookt zelf niet zo veel uit en is open en eerlijk, ook over dit onderwerp.   </vt:lpstr>
      <vt:lpstr>5. Ouders die zelf drinken en/of roken, kunnen het niet verbieden voor hun kinderen.    </vt:lpstr>
      <vt:lpstr>6. Mijn kind is mijn verantwoordelijkheid. Elke ouder is verantwoordelijk voor zijn eigen kind.     </vt:lpstr>
      <vt:lpstr>7. Raar dat een kind van 16 niet mag drinken en van 18 wel. Alsof het dan niet meer schadelijk is.       </vt:lpstr>
      <vt:lpstr>8. Verbieden werkt niet, dat maakt juist nieuwsgierig.        </vt:lpstr>
      <vt:lpstr>9. Ik bespreek altijd NIX18, de leeftijdsgrens en het stellen van regels samen met andere ouders.         </vt:lpstr>
      <vt:lpstr>  10. Iemand die thuis leert drinken, zal na zijn 18e beter met drank kunnen omgaan.          </vt:lpstr>
    </vt:vector>
  </TitlesOfParts>
  <Company>Trimbos instituut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NIX 18 Quiz voor ouders</dc:title>
  <dc:creator>Wilke Heijnen</dc:creator>
  <cp:lastModifiedBy>Wilke Heijnen</cp:lastModifiedBy>
  <cp:revision>5</cp:revision>
  <dcterms:created xsi:type="dcterms:W3CDTF">2018-01-23T08:02:02Z</dcterms:created>
  <dcterms:modified xsi:type="dcterms:W3CDTF">2018-01-23T09:42:41Z</dcterms:modified>
</cp:coreProperties>
</file>