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handoutMasterIdLst>
    <p:handoutMasterId r:id="rId18"/>
  </p:handoutMasterIdLst>
  <p:sldIdLst>
    <p:sldId id="711" r:id="rId2"/>
    <p:sldId id="697" r:id="rId3"/>
    <p:sldId id="772" r:id="rId4"/>
    <p:sldId id="775" r:id="rId5"/>
    <p:sldId id="780" r:id="rId6"/>
    <p:sldId id="781" r:id="rId7"/>
    <p:sldId id="774" r:id="rId8"/>
    <p:sldId id="741" r:id="rId9"/>
    <p:sldId id="776" r:id="rId10"/>
    <p:sldId id="777" r:id="rId11"/>
    <p:sldId id="778" r:id="rId12"/>
    <p:sldId id="763" r:id="rId13"/>
    <p:sldId id="760" r:id="rId14"/>
    <p:sldId id="769" r:id="rId15"/>
    <p:sldId id="642" r:id="rId16"/>
  </p:sldIdLst>
  <p:sldSz cx="9144000" cy="6858000" type="screen4x3"/>
  <p:notesSz cx="6794500" cy="9918700"/>
  <p:defaultTextStyle>
    <a:defPPr>
      <a:defRPr lang="nl-NL"/>
    </a:defPPr>
    <a:lvl1pPr algn="l" rtl="0" eaLnBrk="0" fontAlgn="base" hangingPunct="0">
      <a:spcBef>
        <a:spcPct val="0"/>
      </a:spcBef>
      <a:spcAft>
        <a:spcPct val="0"/>
      </a:spcAft>
      <a:defRPr sz="3100" kern="1200">
        <a:solidFill>
          <a:schemeClr val="bg1"/>
        </a:solidFill>
        <a:latin typeface="TheSansCorrespondence" pitchFamily="2" charset="0"/>
        <a:ea typeface="+mn-ea"/>
        <a:cs typeface="+mn-cs"/>
      </a:defRPr>
    </a:lvl1pPr>
    <a:lvl2pPr marL="457200" algn="l" rtl="0" eaLnBrk="0" fontAlgn="base" hangingPunct="0">
      <a:spcBef>
        <a:spcPct val="0"/>
      </a:spcBef>
      <a:spcAft>
        <a:spcPct val="0"/>
      </a:spcAft>
      <a:defRPr sz="3100" kern="1200">
        <a:solidFill>
          <a:schemeClr val="bg1"/>
        </a:solidFill>
        <a:latin typeface="TheSansCorrespondence" pitchFamily="2" charset="0"/>
        <a:ea typeface="+mn-ea"/>
        <a:cs typeface="+mn-cs"/>
      </a:defRPr>
    </a:lvl2pPr>
    <a:lvl3pPr marL="914400" algn="l" rtl="0" eaLnBrk="0" fontAlgn="base" hangingPunct="0">
      <a:spcBef>
        <a:spcPct val="0"/>
      </a:spcBef>
      <a:spcAft>
        <a:spcPct val="0"/>
      </a:spcAft>
      <a:defRPr sz="3100" kern="1200">
        <a:solidFill>
          <a:schemeClr val="bg1"/>
        </a:solidFill>
        <a:latin typeface="TheSansCorrespondence" pitchFamily="2" charset="0"/>
        <a:ea typeface="+mn-ea"/>
        <a:cs typeface="+mn-cs"/>
      </a:defRPr>
    </a:lvl3pPr>
    <a:lvl4pPr marL="1371600" algn="l" rtl="0" eaLnBrk="0" fontAlgn="base" hangingPunct="0">
      <a:spcBef>
        <a:spcPct val="0"/>
      </a:spcBef>
      <a:spcAft>
        <a:spcPct val="0"/>
      </a:spcAft>
      <a:defRPr sz="3100" kern="1200">
        <a:solidFill>
          <a:schemeClr val="bg1"/>
        </a:solidFill>
        <a:latin typeface="TheSansCorrespondence" pitchFamily="2" charset="0"/>
        <a:ea typeface="+mn-ea"/>
        <a:cs typeface="+mn-cs"/>
      </a:defRPr>
    </a:lvl4pPr>
    <a:lvl5pPr marL="1828800" algn="l" rtl="0" eaLnBrk="0" fontAlgn="base" hangingPunct="0">
      <a:spcBef>
        <a:spcPct val="0"/>
      </a:spcBef>
      <a:spcAft>
        <a:spcPct val="0"/>
      </a:spcAft>
      <a:defRPr sz="3100" kern="1200">
        <a:solidFill>
          <a:schemeClr val="bg1"/>
        </a:solidFill>
        <a:latin typeface="TheSansCorrespondence" pitchFamily="2" charset="0"/>
        <a:ea typeface="+mn-ea"/>
        <a:cs typeface="+mn-cs"/>
      </a:defRPr>
    </a:lvl5pPr>
    <a:lvl6pPr marL="2286000" algn="l" defTabSz="914400" rtl="0" eaLnBrk="1" latinLnBrk="0" hangingPunct="1">
      <a:defRPr sz="3100" kern="1200">
        <a:solidFill>
          <a:schemeClr val="bg1"/>
        </a:solidFill>
        <a:latin typeface="TheSansCorrespondence" pitchFamily="2" charset="0"/>
        <a:ea typeface="+mn-ea"/>
        <a:cs typeface="+mn-cs"/>
      </a:defRPr>
    </a:lvl6pPr>
    <a:lvl7pPr marL="2743200" algn="l" defTabSz="914400" rtl="0" eaLnBrk="1" latinLnBrk="0" hangingPunct="1">
      <a:defRPr sz="3100" kern="1200">
        <a:solidFill>
          <a:schemeClr val="bg1"/>
        </a:solidFill>
        <a:latin typeface="TheSansCorrespondence" pitchFamily="2" charset="0"/>
        <a:ea typeface="+mn-ea"/>
        <a:cs typeface="+mn-cs"/>
      </a:defRPr>
    </a:lvl7pPr>
    <a:lvl8pPr marL="3200400" algn="l" defTabSz="914400" rtl="0" eaLnBrk="1" latinLnBrk="0" hangingPunct="1">
      <a:defRPr sz="3100" kern="1200">
        <a:solidFill>
          <a:schemeClr val="bg1"/>
        </a:solidFill>
        <a:latin typeface="TheSansCorrespondence" pitchFamily="2" charset="0"/>
        <a:ea typeface="+mn-ea"/>
        <a:cs typeface="+mn-cs"/>
      </a:defRPr>
    </a:lvl8pPr>
    <a:lvl9pPr marL="3657600" algn="l" defTabSz="914400" rtl="0" eaLnBrk="1" latinLnBrk="0" hangingPunct="1">
      <a:defRPr sz="3100" kern="1200">
        <a:solidFill>
          <a:schemeClr val="bg1"/>
        </a:solidFill>
        <a:latin typeface="TheSansCorrespondence"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sca Goedhart" initials="CG"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CC33"/>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44" autoAdjust="0"/>
    <p:restoredTop sz="94541" autoAdjust="0"/>
  </p:normalViewPr>
  <p:slideViewPr>
    <p:cSldViewPr showGuides="1">
      <p:cViewPr>
        <p:scale>
          <a:sx n="77" d="100"/>
          <a:sy n="77" d="100"/>
        </p:scale>
        <p:origin x="2776" y="1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8675" name="Rectangle 3"/>
          <p:cNvSpPr>
            <a:spLocks noGrp="1" noChangeArrowheads="1"/>
          </p:cNvSpPr>
          <p:nvPr>
            <p:ph type="dt" sz="quarter" idx="1"/>
          </p:nvPr>
        </p:nvSpPr>
        <p:spPr bwMode="auto">
          <a:xfrm>
            <a:off x="3624263" y="0"/>
            <a:ext cx="2943225"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8676" name="Rectangle 4"/>
          <p:cNvSpPr>
            <a:spLocks noGrp="1" noChangeArrowheads="1"/>
          </p:cNvSpPr>
          <p:nvPr>
            <p:ph type="ftr" sz="quarter" idx="2"/>
          </p:nvPr>
        </p:nvSpPr>
        <p:spPr bwMode="auto">
          <a:xfrm>
            <a:off x="0" y="9423400"/>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8677" name="Rectangle 5"/>
          <p:cNvSpPr>
            <a:spLocks noGrp="1" noChangeArrowheads="1"/>
          </p:cNvSpPr>
          <p:nvPr>
            <p:ph type="sldNum" sz="quarter" idx="3"/>
          </p:nvPr>
        </p:nvSpPr>
        <p:spPr bwMode="auto">
          <a:xfrm>
            <a:off x="3849688" y="9423400"/>
            <a:ext cx="2944812"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5003C74-9A32-48B5-8087-598702841C92}" type="slidenum">
              <a:rPr lang="en-US"/>
              <a:pPr>
                <a:defRPr/>
              </a:pPr>
              <a:t>‹#›</a:t>
            </a:fld>
            <a:endParaRPr lang="en-US"/>
          </a:p>
        </p:txBody>
      </p:sp>
      <p:sp>
        <p:nvSpPr>
          <p:cNvPr id="28678" name="Text Box 6"/>
          <p:cNvSpPr txBox="1">
            <a:spLocks noChangeArrowheads="1"/>
          </p:cNvSpPr>
          <p:nvPr/>
        </p:nvSpPr>
        <p:spPr bwMode="auto">
          <a:xfrm>
            <a:off x="755650" y="1404938"/>
            <a:ext cx="2263775" cy="569912"/>
          </a:xfrm>
          <a:prstGeom prst="rect">
            <a:avLst/>
          </a:prstGeom>
          <a:noFill/>
          <a:ln w="9525">
            <a:noFill/>
            <a:miter lim="800000"/>
            <a:headEnd/>
            <a:tailEnd/>
          </a:ln>
          <a:effectLst/>
        </p:spPr>
        <p:txBody>
          <a:bodyPr>
            <a:spAutoFit/>
          </a:bodyPr>
          <a:lstStyle/>
          <a:p>
            <a:pPr>
              <a:spcBef>
                <a:spcPct val="50000"/>
              </a:spcBef>
              <a:defRPr/>
            </a:pPr>
            <a:endParaRPr lang="en-US">
              <a:solidFill>
                <a:schemeClr val="tx1"/>
              </a:solidFill>
            </a:endParaRPr>
          </a:p>
        </p:txBody>
      </p:sp>
    </p:spTree>
    <p:extLst>
      <p:ext uri="{BB962C8B-B14F-4D97-AF65-F5344CB8AC3E}">
        <p14:creationId xmlns:p14="http://schemas.microsoft.com/office/powerpoint/2010/main" val="1322434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Times New Roman" charset="0"/>
              </a:defRPr>
            </a:lvl1pPr>
          </a:lstStyle>
          <a:p>
            <a:pPr>
              <a:defRPr/>
            </a:pPr>
            <a:endParaRPr lang="nl-NL"/>
          </a:p>
        </p:txBody>
      </p:sp>
      <p:sp>
        <p:nvSpPr>
          <p:cNvPr id="4099" name="Rectangle 3"/>
          <p:cNvSpPr>
            <a:spLocks noGrp="1" noChangeArrowheads="1"/>
          </p:cNvSpPr>
          <p:nvPr>
            <p:ph type="dt" idx="1"/>
          </p:nvPr>
        </p:nvSpPr>
        <p:spPr bwMode="auto">
          <a:xfrm>
            <a:off x="3849688" y="0"/>
            <a:ext cx="2944812"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New Roman" charset="0"/>
              </a:defRPr>
            </a:lvl1pPr>
          </a:lstStyle>
          <a:p>
            <a:pPr>
              <a:defRPr/>
            </a:pPr>
            <a:endParaRPr lang="nl-NL"/>
          </a:p>
        </p:txBody>
      </p:sp>
      <p:sp>
        <p:nvSpPr>
          <p:cNvPr id="22532" name="Rectangle 4"/>
          <p:cNvSpPr>
            <a:spLocks noGrp="1" noRot="1" noChangeAspect="1" noChangeArrowheads="1" noTextEdit="1"/>
          </p:cNvSpPr>
          <p:nvPr>
            <p:ph type="sldImg" idx="2"/>
          </p:nvPr>
        </p:nvSpPr>
        <p:spPr bwMode="auto">
          <a:xfrm>
            <a:off x="917575" y="744538"/>
            <a:ext cx="4959350" cy="3719512"/>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1131888" y="4959350"/>
            <a:ext cx="4530725" cy="39671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nl-NL" noProof="0" smtClean="0"/>
              <a:t>Klik om het opmaakprofiel van de modeltekst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4102" name="Rectangle 6"/>
          <p:cNvSpPr>
            <a:spLocks noGrp="1" noChangeArrowheads="1"/>
          </p:cNvSpPr>
          <p:nvPr>
            <p:ph type="ftr" sz="quarter" idx="4"/>
          </p:nvPr>
        </p:nvSpPr>
        <p:spPr bwMode="auto">
          <a:xfrm>
            <a:off x="0" y="9423400"/>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Times New Roman" charset="0"/>
              </a:defRPr>
            </a:lvl1pPr>
          </a:lstStyle>
          <a:p>
            <a:pPr>
              <a:defRPr/>
            </a:pPr>
            <a:endParaRPr lang="nl-NL"/>
          </a:p>
        </p:txBody>
      </p:sp>
      <p:sp>
        <p:nvSpPr>
          <p:cNvPr id="4103" name="Rectangle 7"/>
          <p:cNvSpPr>
            <a:spLocks noGrp="1" noChangeArrowheads="1"/>
          </p:cNvSpPr>
          <p:nvPr>
            <p:ph type="sldNum" sz="quarter" idx="5"/>
          </p:nvPr>
        </p:nvSpPr>
        <p:spPr bwMode="auto">
          <a:xfrm>
            <a:off x="3849688" y="9423400"/>
            <a:ext cx="2944812"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New Roman" charset="0"/>
              </a:defRPr>
            </a:lvl1pPr>
          </a:lstStyle>
          <a:p>
            <a:pPr>
              <a:defRPr/>
            </a:pPr>
            <a:fld id="{C3245ED5-7202-4634-AB9A-B799511D7F9C}" type="slidenum">
              <a:rPr lang="nl-NL"/>
              <a:pPr>
                <a:defRPr/>
              </a:pPr>
              <a:t>‹#›</a:t>
            </a:fld>
            <a:endParaRPr lang="nl-NL"/>
          </a:p>
        </p:txBody>
      </p:sp>
    </p:spTree>
    <p:extLst>
      <p:ext uri="{BB962C8B-B14F-4D97-AF65-F5344CB8AC3E}">
        <p14:creationId xmlns:p14="http://schemas.microsoft.com/office/powerpoint/2010/main" val="9099360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heSansCorrespondence" pitchFamily="2" charset="0"/>
        <a:ea typeface="+mn-ea"/>
        <a:cs typeface="+mn-cs"/>
      </a:defRPr>
    </a:lvl1pPr>
    <a:lvl2pPr marL="457200" algn="l" rtl="0" eaLnBrk="0" fontAlgn="base" hangingPunct="0">
      <a:spcBef>
        <a:spcPct val="30000"/>
      </a:spcBef>
      <a:spcAft>
        <a:spcPct val="0"/>
      </a:spcAft>
      <a:defRPr sz="1200" kern="1200">
        <a:solidFill>
          <a:schemeClr val="tx1"/>
        </a:solidFill>
        <a:latin typeface="TheSansCorrespondence" pitchFamily="2" charset="0"/>
        <a:ea typeface="+mn-ea"/>
        <a:cs typeface="+mn-cs"/>
      </a:defRPr>
    </a:lvl2pPr>
    <a:lvl3pPr marL="914400" algn="l" rtl="0" eaLnBrk="0" fontAlgn="base" hangingPunct="0">
      <a:spcBef>
        <a:spcPct val="30000"/>
      </a:spcBef>
      <a:spcAft>
        <a:spcPct val="0"/>
      </a:spcAft>
      <a:defRPr sz="1200" kern="1200">
        <a:solidFill>
          <a:schemeClr val="tx1"/>
        </a:solidFill>
        <a:latin typeface="TheSansCorrespondence" pitchFamily="2" charset="0"/>
        <a:ea typeface="+mn-ea"/>
        <a:cs typeface="+mn-cs"/>
      </a:defRPr>
    </a:lvl3pPr>
    <a:lvl4pPr marL="1371600" algn="l" rtl="0" eaLnBrk="0" fontAlgn="base" hangingPunct="0">
      <a:spcBef>
        <a:spcPct val="30000"/>
      </a:spcBef>
      <a:spcAft>
        <a:spcPct val="0"/>
      </a:spcAft>
      <a:defRPr sz="1200" kern="1200">
        <a:solidFill>
          <a:schemeClr val="tx1"/>
        </a:solidFill>
        <a:latin typeface="TheSansCorrespondence" pitchFamily="2" charset="0"/>
        <a:ea typeface="+mn-ea"/>
        <a:cs typeface="+mn-cs"/>
      </a:defRPr>
    </a:lvl4pPr>
    <a:lvl5pPr marL="1828800" algn="l" rtl="0" eaLnBrk="0" fontAlgn="base" hangingPunct="0">
      <a:spcBef>
        <a:spcPct val="30000"/>
      </a:spcBef>
      <a:spcAft>
        <a:spcPct val="0"/>
      </a:spcAft>
      <a:defRPr sz="1200" kern="1200">
        <a:solidFill>
          <a:schemeClr val="tx1"/>
        </a:solidFill>
        <a:latin typeface="TheSansCorrespondence"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3245ED5-7202-4634-AB9A-B799511D7F9C}" type="slidenum">
              <a:rPr lang="nl-NL" smtClean="0"/>
              <a:pPr>
                <a:defRPr/>
              </a:pPr>
              <a:t>2</a:t>
            </a:fld>
            <a:endParaRPr lang="nl-NL"/>
          </a:p>
        </p:txBody>
      </p:sp>
    </p:spTree>
    <p:extLst>
      <p:ext uri="{BB962C8B-B14F-4D97-AF65-F5344CB8AC3E}">
        <p14:creationId xmlns:p14="http://schemas.microsoft.com/office/powerpoint/2010/main" val="1511793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245ED5-7202-4634-AB9A-B799511D7F9C}" type="slidenum">
              <a:rPr lang="nl-NL" smtClean="0"/>
              <a:pPr>
                <a:defRPr/>
              </a:pPr>
              <a:t>12</a:t>
            </a:fld>
            <a:endParaRPr lang="nl-NL"/>
          </a:p>
        </p:txBody>
      </p:sp>
    </p:spTree>
    <p:extLst>
      <p:ext uri="{BB962C8B-B14F-4D97-AF65-F5344CB8AC3E}">
        <p14:creationId xmlns:p14="http://schemas.microsoft.com/office/powerpoint/2010/main" val="514178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ea typeface="ＭＳ Ｐゴシック" pitchFamily="34" charset="-128"/>
            </a:endParaRPr>
          </a:p>
        </p:txBody>
      </p:sp>
      <p:sp>
        <p:nvSpPr>
          <p:cNvPr id="3379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114934C8-9064-4541-AFDC-176EACB9B7E6}" type="slidenum">
              <a:rPr lang="nl-NL" altLang="nl-NL" smtClean="0">
                <a:cs typeface="Arial" charset="0"/>
              </a:rPr>
              <a:pPr eaLnBrk="1" hangingPunct="1">
                <a:spcBef>
                  <a:spcPct val="0"/>
                </a:spcBef>
              </a:pPr>
              <a:t>13</a:t>
            </a:fld>
            <a:endParaRPr lang="nl-NL" altLang="nl-NL" smtClean="0">
              <a:cs typeface="Arial" charset="0"/>
            </a:endParaRPr>
          </a:p>
        </p:txBody>
      </p:sp>
    </p:spTree>
    <p:extLst>
      <p:ext uri="{BB962C8B-B14F-4D97-AF65-F5344CB8AC3E}">
        <p14:creationId xmlns:p14="http://schemas.microsoft.com/office/powerpoint/2010/main" val="1490374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148" name="Rectangle 4"/>
          <p:cNvSpPr>
            <a:spLocks noGrp="1" noChangeArrowheads="1"/>
          </p:cNvSpPr>
          <p:nvPr>
            <p:ph type="ctrTitle"/>
          </p:nvPr>
        </p:nvSpPr>
        <p:spPr>
          <a:xfrm>
            <a:off x="1258888" y="3124200"/>
            <a:ext cx="7377112" cy="1230313"/>
          </a:xfrm>
        </p:spPr>
        <p:txBody>
          <a:bodyPr/>
          <a:lstStyle>
            <a:lvl1pPr>
              <a:defRPr sz="4400"/>
            </a:lvl1pPr>
          </a:lstStyle>
          <a:p>
            <a:r>
              <a:rPr lang="nl-NL" smtClean="0"/>
              <a:t>Klik om de stijl te bewerken</a:t>
            </a:r>
            <a:endParaRPr lang="nl-NL"/>
          </a:p>
        </p:txBody>
      </p:sp>
      <p:sp>
        <p:nvSpPr>
          <p:cNvPr id="6149" name="Rectangle 5"/>
          <p:cNvSpPr>
            <a:spLocks noGrp="1" noChangeArrowheads="1"/>
          </p:cNvSpPr>
          <p:nvPr>
            <p:ph type="subTitle" idx="1"/>
          </p:nvPr>
        </p:nvSpPr>
        <p:spPr>
          <a:xfrm>
            <a:off x="1258888" y="4533900"/>
            <a:ext cx="7377112" cy="576263"/>
          </a:xfrm>
        </p:spPr>
        <p:txBody>
          <a:bodyPr/>
          <a:lstStyle>
            <a:lvl1pPr>
              <a:defRPr sz="2900" i="1"/>
            </a:lvl1pPr>
          </a:lstStyle>
          <a:p>
            <a:r>
              <a:rPr lang="nl-NL" smtClean="0"/>
              <a:t>Klik om het opmaakprofiel van de modelondertitel te bewerken</a:t>
            </a:r>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fld id="{B65B4DEF-B809-4503-B162-D6F91FF52D30}" type="datetime9">
              <a:rPr lang="nl-NL"/>
              <a:pPr>
                <a:defRPr/>
              </a:pPr>
              <a:t>15-11-17 09:54:09</a:t>
            </a:fld>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1AF686C2-B137-4CCC-A9DC-1377D1B89B07}" type="slidenum">
              <a:rPr lang="nl-NL"/>
              <a:pPr>
                <a:defRPr/>
              </a:pPr>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92913" y="1371600"/>
            <a:ext cx="1843087" cy="4824413"/>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1258888" y="1371600"/>
            <a:ext cx="5381625" cy="4824413"/>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fld id="{394837E8-0AA4-46E8-AAD2-AFEE8BC0F80E}" type="datetime9">
              <a:rPr lang="nl-NL"/>
              <a:pPr>
                <a:defRPr/>
              </a:pPr>
              <a:t>15-11-17 09:54:09</a:t>
            </a:fld>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D93D1CE4-B416-4963-90B6-938B4A52201B}" type="slidenum">
              <a:rPr lang="nl-NL"/>
              <a:pPr>
                <a:defRPr/>
              </a:pPr>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fld id="{2D57373A-C426-492C-91CE-BD9E51BA5101}" type="datetime9">
              <a:rPr lang="nl-NL"/>
              <a:pPr>
                <a:defRPr/>
              </a:pPr>
              <a:t>15-11-17 09:54:09</a:t>
            </a:fld>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269FBB92-0085-44F5-8F55-476A7BC7F91F}" type="slidenum">
              <a:rPr lang="nl-NL"/>
              <a:pPr>
                <a:defRPr/>
              </a:pPr>
              <a:t>‹#›</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fld id="{F30A8F68-8FBD-40DE-9EFA-D9F4DE684BC9}" type="datetime9">
              <a:rPr lang="nl-NL"/>
              <a:pPr>
                <a:defRPr/>
              </a:pPr>
              <a:t>15-11-17 09:54:09</a:t>
            </a:fld>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0AAEFB11-B316-4E0E-A3D8-C5EE8F0DC816}" type="slidenum">
              <a:rPr lang="nl-NL"/>
              <a:pPr>
                <a:defRPr/>
              </a:pPr>
              <a:t>‹#›</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1258888" y="2209800"/>
            <a:ext cx="3611562" cy="398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5022850" y="2209800"/>
            <a:ext cx="3613150" cy="398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fld id="{3381382B-061E-492D-A6E8-3AE4C20352C8}" type="datetime9">
              <a:rPr lang="nl-NL"/>
              <a:pPr>
                <a:defRPr/>
              </a:pPr>
              <a:t>15-11-17 09:54:09</a:t>
            </a:fld>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93D19CF8-E1C5-4BC4-BDFD-8DFE6EB2738E}" type="slidenum">
              <a:rPr lang="nl-NL"/>
              <a:pPr>
                <a:defRPr/>
              </a:pPr>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sz="half" idx="10"/>
          </p:nvPr>
        </p:nvSpPr>
        <p:spPr>
          <a:ln/>
        </p:spPr>
        <p:txBody>
          <a:bodyPr/>
          <a:lstStyle>
            <a:lvl1pPr>
              <a:defRPr/>
            </a:lvl1pPr>
          </a:lstStyle>
          <a:p>
            <a:pPr>
              <a:defRPr/>
            </a:pPr>
            <a:fld id="{986CE768-689D-4A46-A522-51C4A930DA7B}" type="datetime9">
              <a:rPr lang="nl-NL"/>
              <a:pPr>
                <a:defRPr/>
              </a:pPr>
              <a:t>15-11-17 09:54:09</a:t>
            </a:fld>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CC0AEF25-E4A1-41A3-A9ED-22057EA1D50F}" type="slidenum">
              <a:rPr lang="nl-NL"/>
              <a:pPr>
                <a:defRPr/>
              </a:pPr>
              <a:t>‹#›</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sz="half" idx="10"/>
          </p:nvPr>
        </p:nvSpPr>
        <p:spPr>
          <a:ln/>
        </p:spPr>
        <p:txBody>
          <a:bodyPr/>
          <a:lstStyle>
            <a:lvl1pPr>
              <a:defRPr/>
            </a:lvl1pPr>
          </a:lstStyle>
          <a:p>
            <a:pPr>
              <a:defRPr/>
            </a:pPr>
            <a:fld id="{4B7BC0DC-CDF3-4E8C-A6D2-FD60CA3BD3A9}" type="datetime9">
              <a:rPr lang="nl-NL"/>
              <a:pPr>
                <a:defRPr/>
              </a:pPr>
              <a:t>15-11-17 09:54:09</a:t>
            </a:fld>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A07C21B3-8CBB-4A8F-86AE-CC592121D0F2}" type="slidenum">
              <a:rPr lang="nl-NL"/>
              <a:pPr>
                <a:defRPr/>
              </a:pPr>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2280B22-5B6B-4701-AA8C-DE7F9B652D13}" type="datetime9">
              <a:rPr lang="nl-NL"/>
              <a:pPr>
                <a:defRPr/>
              </a:pPr>
              <a:t>15-11-17 09:54:09</a:t>
            </a:fld>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B4EBFD43-5321-4025-9C17-0812373BD2AF}" type="slidenum">
              <a:rPr lang="nl-NL"/>
              <a:pPr>
                <a:defRPr/>
              </a:pPr>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fld id="{6B784639-85A1-4414-BAFA-179B877632D0}" type="datetime9">
              <a:rPr lang="nl-NL"/>
              <a:pPr>
                <a:defRPr/>
              </a:pPr>
              <a:t>15-11-17 09:54:09</a:t>
            </a:fld>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090D34D2-B369-408F-AB3D-482762EF89A5}" type="slidenum">
              <a:rPr lang="nl-NL"/>
              <a:pPr>
                <a:defRPr/>
              </a:pPr>
              <a:t>‹#›</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smtClean="0"/>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fld id="{88E24C6C-2229-4398-9ED6-ADD45270CE2C}" type="datetime9">
              <a:rPr lang="nl-NL"/>
              <a:pPr>
                <a:defRPr/>
              </a:pPr>
              <a:t>15-11-17 09:54:09</a:t>
            </a:fld>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C917FD76-2B9B-4C80-8C24-2D0963687254}" type="slidenum">
              <a:rPr lang="nl-NL"/>
              <a:pPr>
                <a:defRPr/>
              </a:pPr>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58888" y="1371600"/>
            <a:ext cx="7377112"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nl-NL" smtClean="0"/>
              <a:t>Klik om de stijl te bewerken</a:t>
            </a:r>
          </a:p>
        </p:txBody>
      </p:sp>
      <p:sp>
        <p:nvSpPr>
          <p:cNvPr id="1027" name="Rectangle 3"/>
          <p:cNvSpPr>
            <a:spLocks noGrp="1" noChangeArrowheads="1"/>
          </p:cNvSpPr>
          <p:nvPr>
            <p:ph type="body" idx="1"/>
          </p:nvPr>
        </p:nvSpPr>
        <p:spPr bwMode="auto">
          <a:xfrm>
            <a:off x="1258888" y="2209800"/>
            <a:ext cx="7377112" cy="39862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1028" name="Rectangle 4"/>
          <p:cNvSpPr>
            <a:spLocks noGrp="1" noChangeArrowheads="1"/>
          </p:cNvSpPr>
          <p:nvPr>
            <p:ph type="dt" sz="half" idx="2"/>
          </p:nvPr>
        </p:nvSpPr>
        <p:spPr bwMode="auto">
          <a:xfrm>
            <a:off x="5757863" y="6477000"/>
            <a:ext cx="2159000" cy="252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400">
                <a:solidFill>
                  <a:schemeClr val="tx1"/>
                </a:solidFill>
              </a:defRPr>
            </a:lvl1pPr>
          </a:lstStyle>
          <a:p>
            <a:pPr>
              <a:defRPr/>
            </a:pPr>
            <a:fld id="{0051274B-0C7D-4A4D-89B5-CD1F9AB5373C}" type="datetime9">
              <a:rPr lang="nl-NL"/>
              <a:pPr>
                <a:defRPr/>
              </a:pPr>
              <a:t>15-11-17 09:54:09</a:t>
            </a:fld>
            <a:endParaRPr lang="nl-NL"/>
          </a:p>
        </p:txBody>
      </p:sp>
      <p:sp>
        <p:nvSpPr>
          <p:cNvPr id="1029" name="Rectangle 5"/>
          <p:cNvSpPr>
            <a:spLocks noGrp="1" noChangeArrowheads="1"/>
          </p:cNvSpPr>
          <p:nvPr>
            <p:ph type="ftr" sz="quarter" idx="3"/>
          </p:nvPr>
        </p:nvSpPr>
        <p:spPr bwMode="auto">
          <a:xfrm>
            <a:off x="1258888" y="6477000"/>
            <a:ext cx="3598862" cy="252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400">
                <a:solidFill>
                  <a:schemeClr val="tx1"/>
                </a:solidFill>
              </a:defRPr>
            </a:lvl1pPr>
          </a:lstStyle>
          <a:p>
            <a:pPr>
              <a:defRPr/>
            </a:pPr>
            <a:endParaRPr lang="nl-NL"/>
          </a:p>
        </p:txBody>
      </p:sp>
      <p:sp>
        <p:nvSpPr>
          <p:cNvPr id="1030" name="Rectangle 6"/>
          <p:cNvSpPr>
            <a:spLocks noGrp="1" noChangeArrowheads="1"/>
          </p:cNvSpPr>
          <p:nvPr>
            <p:ph type="sldNum" sz="quarter" idx="4"/>
          </p:nvPr>
        </p:nvSpPr>
        <p:spPr bwMode="auto">
          <a:xfrm>
            <a:off x="8096250" y="6477000"/>
            <a:ext cx="539750" cy="252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400">
                <a:solidFill>
                  <a:schemeClr val="tx1"/>
                </a:solidFill>
              </a:defRPr>
            </a:lvl1pPr>
          </a:lstStyle>
          <a:p>
            <a:pPr>
              <a:defRPr/>
            </a:pPr>
            <a:fld id="{3FE12906-B4BA-4583-9DAA-51BDE4BB08F7}" type="slidenum">
              <a:rPr lang="nl-NL"/>
              <a:pPr>
                <a:defRPr/>
              </a:pPr>
              <a:t>‹#›</a:t>
            </a:fld>
            <a:endParaRPr lang="nl-NL"/>
          </a:p>
        </p:txBody>
      </p:sp>
      <p:sp>
        <p:nvSpPr>
          <p:cNvPr id="1038" name="Rectangle 14"/>
          <p:cNvSpPr>
            <a:spLocks noChangeArrowheads="1"/>
          </p:cNvSpPr>
          <p:nvPr/>
        </p:nvSpPr>
        <p:spPr bwMode="auto">
          <a:xfrm>
            <a:off x="531813" y="1589088"/>
            <a:ext cx="184150" cy="565150"/>
          </a:xfrm>
          <a:prstGeom prst="rect">
            <a:avLst/>
          </a:prstGeom>
          <a:noFill/>
          <a:ln w="9525">
            <a:noFill/>
            <a:miter lim="800000"/>
            <a:headEnd/>
            <a:tailEnd/>
          </a:ln>
          <a:effectLst/>
        </p:spPr>
        <p:txBody>
          <a:bodyPr wrap="none">
            <a:spAutoFit/>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4007"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txStyles>
    <p:titleStyle>
      <a:lvl1pPr algn="l" rtl="0" eaLnBrk="0" fontAlgn="base" hangingPunct="0">
        <a:lnSpc>
          <a:spcPts val="3700"/>
        </a:lnSpc>
        <a:spcBef>
          <a:spcPct val="0"/>
        </a:spcBef>
        <a:spcAft>
          <a:spcPct val="0"/>
        </a:spcAft>
        <a:defRPr sz="3100" b="1">
          <a:solidFill>
            <a:schemeClr val="bg1"/>
          </a:solidFill>
          <a:latin typeface="+mj-lt"/>
          <a:ea typeface="+mj-ea"/>
          <a:cs typeface="+mj-cs"/>
        </a:defRPr>
      </a:lvl1pPr>
      <a:lvl2pPr algn="l" rtl="0" eaLnBrk="0" fontAlgn="base" hangingPunct="0">
        <a:lnSpc>
          <a:spcPts val="3700"/>
        </a:lnSpc>
        <a:spcBef>
          <a:spcPct val="0"/>
        </a:spcBef>
        <a:spcAft>
          <a:spcPct val="0"/>
        </a:spcAft>
        <a:defRPr sz="3100" b="1">
          <a:solidFill>
            <a:schemeClr val="bg1"/>
          </a:solidFill>
          <a:latin typeface="TheSansCorrespondence" pitchFamily="2" charset="0"/>
        </a:defRPr>
      </a:lvl2pPr>
      <a:lvl3pPr algn="l" rtl="0" eaLnBrk="0" fontAlgn="base" hangingPunct="0">
        <a:lnSpc>
          <a:spcPts val="3700"/>
        </a:lnSpc>
        <a:spcBef>
          <a:spcPct val="0"/>
        </a:spcBef>
        <a:spcAft>
          <a:spcPct val="0"/>
        </a:spcAft>
        <a:defRPr sz="3100" b="1">
          <a:solidFill>
            <a:schemeClr val="bg1"/>
          </a:solidFill>
          <a:latin typeface="TheSansCorrespondence" pitchFamily="2" charset="0"/>
        </a:defRPr>
      </a:lvl3pPr>
      <a:lvl4pPr algn="l" rtl="0" eaLnBrk="0" fontAlgn="base" hangingPunct="0">
        <a:lnSpc>
          <a:spcPts val="3700"/>
        </a:lnSpc>
        <a:spcBef>
          <a:spcPct val="0"/>
        </a:spcBef>
        <a:spcAft>
          <a:spcPct val="0"/>
        </a:spcAft>
        <a:defRPr sz="3100" b="1">
          <a:solidFill>
            <a:schemeClr val="bg1"/>
          </a:solidFill>
          <a:latin typeface="TheSansCorrespondence" pitchFamily="2" charset="0"/>
        </a:defRPr>
      </a:lvl4pPr>
      <a:lvl5pPr algn="l" rtl="0" eaLnBrk="0" fontAlgn="base" hangingPunct="0">
        <a:lnSpc>
          <a:spcPts val="3700"/>
        </a:lnSpc>
        <a:spcBef>
          <a:spcPct val="0"/>
        </a:spcBef>
        <a:spcAft>
          <a:spcPct val="0"/>
        </a:spcAft>
        <a:defRPr sz="3100" b="1">
          <a:solidFill>
            <a:schemeClr val="bg1"/>
          </a:solidFill>
          <a:latin typeface="TheSansCorrespondence" pitchFamily="2" charset="0"/>
        </a:defRPr>
      </a:lvl5pPr>
      <a:lvl6pPr marL="457200" algn="l" rtl="0" eaLnBrk="1" fontAlgn="base" hangingPunct="1">
        <a:lnSpc>
          <a:spcPts val="3700"/>
        </a:lnSpc>
        <a:spcBef>
          <a:spcPct val="0"/>
        </a:spcBef>
        <a:spcAft>
          <a:spcPct val="0"/>
        </a:spcAft>
        <a:defRPr sz="3100" b="1">
          <a:solidFill>
            <a:schemeClr val="bg1"/>
          </a:solidFill>
          <a:latin typeface="TheSansCorrespondence" pitchFamily="2" charset="0"/>
        </a:defRPr>
      </a:lvl6pPr>
      <a:lvl7pPr marL="914400" algn="l" rtl="0" eaLnBrk="1" fontAlgn="base" hangingPunct="1">
        <a:lnSpc>
          <a:spcPts val="3700"/>
        </a:lnSpc>
        <a:spcBef>
          <a:spcPct val="0"/>
        </a:spcBef>
        <a:spcAft>
          <a:spcPct val="0"/>
        </a:spcAft>
        <a:defRPr sz="3100" b="1">
          <a:solidFill>
            <a:schemeClr val="bg1"/>
          </a:solidFill>
          <a:latin typeface="TheSansCorrespondence" pitchFamily="2" charset="0"/>
        </a:defRPr>
      </a:lvl7pPr>
      <a:lvl8pPr marL="1371600" algn="l" rtl="0" eaLnBrk="1" fontAlgn="base" hangingPunct="1">
        <a:lnSpc>
          <a:spcPts val="3700"/>
        </a:lnSpc>
        <a:spcBef>
          <a:spcPct val="0"/>
        </a:spcBef>
        <a:spcAft>
          <a:spcPct val="0"/>
        </a:spcAft>
        <a:defRPr sz="3100" b="1">
          <a:solidFill>
            <a:schemeClr val="bg1"/>
          </a:solidFill>
          <a:latin typeface="TheSansCorrespondence" pitchFamily="2" charset="0"/>
        </a:defRPr>
      </a:lvl8pPr>
      <a:lvl9pPr marL="1828800" algn="l" rtl="0" eaLnBrk="1" fontAlgn="base" hangingPunct="1">
        <a:lnSpc>
          <a:spcPts val="3700"/>
        </a:lnSpc>
        <a:spcBef>
          <a:spcPct val="0"/>
        </a:spcBef>
        <a:spcAft>
          <a:spcPct val="0"/>
        </a:spcAft>
        <a:defRPr sz="3100" b="1">
          <a:solidFill>
            <a:schemeClr val="bg1"/>
          </a:solidFill>
          <a:latin typeface="TheSansCorrespondence" pitchFamily="2" charset="0"/>
        </a:defRPr>
      </a:lvl9pPr>
    </p:titleStyle>
    <p:bodyStyle>
      <a:lvl1pPr marL="342900" indent="-342900" algn="l" rtl="0" eaLnBrk="0" fontAlgn="base" hangingPunct="0">
        <a:lnSpc>
          <a:spcPts val="2600"/>
        </a:lnSpc>
        <a:spcBef>
          <a:spcPct val="0"/>
        </a:spcBef>
        <a:spcAft>
          <a:spcPct val="0"/>
        </a:spcAft>
        <a:defRPr sz="2400">
          <a:solidFill>
            <a:schemeClr val="bg1"/>
          </a:solidFill>
          <a:latin typeface="+mn-lt"/>
          <a:ea typeface="+mn-ea"/>
          <a:cs typeface="+mn-cs"/>
        </a:defRPr>
      </a:lvl1pPr>
      <a:lvl2pPr marL="387350" indent="-196850" algn="l" rtl="0" eaLnBrk="0" fontAlgn="base" hangingPunct="0">
        <a:lnSpc>
          <a:spcPts val="2600"/>
        </a:lnSpc>
        <a:spcBef>
          <a:spcPct val="0"/>
        </a:spcBef>
        <a:spcAft>
          <a:spcPct val="0"/>
        </a:spcAft>
        <a:buChar char="•"/>
        <a:defRPr sz="2000">
          <a:solidFill>
            <a:schemeClr val="bg1"/>
          </a:solidFill>
          <a:latin typeface="+mn-lt"/>
        </a:defRPr>
      </a:lvl2pPr>
      <a:lvl3pPr marL="758825" indent="-180975" algn="l" rtl="0" eaLnBrk="0" fontAlgn="base" hangingPunct="0">
        <a:lnSpc>
          <a:spcPts val="2600"/>
        </a:lnSpc>
        <a:spcBef>
          <a:spcPct val="0"/>
        </a:spcBef>
        <a:spcAft>
          <a:spcPct val="0"/>
        </a:spcAft>
        <a:buChar char="•"/>
        <a:defRPr sz="1900">
          <a:solidFill>
            <a:schemeClr val="bg1"/>
          </a:solidFill>
          <a:latin typeface="+mn-lt"/>
        </a:defRPr>
      </a:lvl3pPr>
      <a:lvl4pPr marL="1146175" indent="-193675" algn="l" rtl="0" eaLnBrk="0" fontAlgn="base" hangingPunct="0">
        <a:lnSpc>
          <a:spcPts val="2600"/>
        </a:lnSpc>
        <a:spcBef>
          <a:spcPct val="0"/>
        </a:spcBef>
        <a:spcAft>
          <a:spcPct val="0"/>
        </a:spcAft>
        <a:buChar char="•"/>
        <a:defRPr sz="1900" i="1">
          <a:solidFill>
            <a:schemeClr val="bg1"/>
          </a:solidFill>
          <a:latin typeface="+mn-lt"/>
        </a:defRPr>
      </a:lvl4pPr>
      <a:lvl5pPr marL="1517650" indent="-177800" algn="l" rtl="0" eaLnBrk="0" fontAlgn="base" hangingPunct="0">
        <a:lnSpc>
          <a:spcPts val="2600"/>
        </a:lnSpc>
        <a:spcBef>
          <a:spcPct val="0"/>
        </a:spcBef>
        <a:spcAft>
          <a:spcPct val="0"/>
        </a:spcAft>
        <a:buChar char="•"/>
        <a:defRPr sz="1900" i="1">
          <a:solidFill>
            <a:schemeClr val="bg1"/>
          </a:solidFill>
          <a:latin typeface="+mn-lt"/>
        </a:defRPr>
      </a:lvl5pPr>
      <a:lvl6pPr marL="1974850" indent="-177800" algn="l" rtl="0" eaLnBrk="1" fontAlgn="base" hangingPunct="1">
        <a:lnSpc>
          <a:spcPts val="2600"/>
        </a:lnSpc>
        <a:spcBef>
          <a:spcPct val="0"/>
        </a:spcBef>
        <a:spcAft>
          <a:spcPct val="0"/>
        </a:spcAft>
        <a:buChar char="•"/>
        <a:defRPr sz="1900" i="1">
          <a:solidFill>
            <a:schemeClr val="bg1"/>
          </a:solidFill>
          <a:latin typeface="+mn-lt"/>
        </a:defRPr>
      </a:lvl6pPr>
      <a:lvl7pPr marL="2432050" indent="-177800" algn="l" rtl="0" eaLnBrk="1" fontAlgn="base" hangingPunct="1">
        <a:lnSpc>
          <a:spcPts val="2600"/>
        </a:lnSpc>
        <a:spcBef>
          <a:spcPct val="0"/>
        </a:spcBef>
        <a:spcAft>
          <a:spcPct val="0"/>
        </a:spcAft>
        <a:buChar char="•"/>
        <a:defRPr sz="1900" i="1">
          <a:solidFill>
            <a:schemeClr val="bg1"/>
          </a:solidFill>
          <a:latin typeface="+mn-lt"/>
        </a:defRPr>
      </a:lvl7pPr>
      <a:lvl8pPr marL="2889250" indent="-177800" algn="l" rtl="0" eaLnBrk="1" fontAlgn="base" hangingPunct="1">
        <a:lnSpc>
          <a:spcPts val="2600"/>
        </a:lnSpc>
        <a:spcBef>
          <a:spcPct val="0"/>
        </a:spcBef>
        <a:spcAft>
          <a:spcPct val="0"/>
        </a:spcAft>
        <a:buChar char="•"/>
        <a:defRPr sz="1900" i="1">
          <a:solidFill>
            <a:schemeClr val="bg1"/>
          </a:solidFill>
          <a:latin typeface="+mn-lt"/>
        </a:defRPr>
      </a:lvl8pPr>
      <a:lvl9pPr marL="3346450" indent="-177800" algn="l" rtl="0" eaLnBrk="1" fontAlgn="base" hangingPunct="1">
        <a:lnSpc>
          <a:spcPts val="2600"/>
        </a:lnSpc>
        <a:spcBef>
          <a:spcPct val="0"/>
        </a:spcBef>
        <a:spcAft>
          <a:spcPct val="0"/>
        </a:spcAft>
        <a:buChar char="•"/>
        <a:defRPr sz="1900" i="1">
          <a:solidFill>
            <a:schemeClr val="bg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 Id="rId3" Type="http://schemas.openxmlformats.org/officeDocument/2006/relationships/image" Target="../media/image9.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4" Type="http://schemas.openxmlformats.org/officeDocument/2006/relationships/image" Target="../media/image5.tiff"/><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NKOP symposium 2017 </a:t>
            </a:r>
            <a:endParaRPr lang="en-US" dirty="0"/>
          </a:p>
        </p:txBody>
      </p:sp>
      <p:sp>
        <p:nvSpPr>
          <p:cNvPr id="3" name="Subtitle 2"/>
          <p:cNvSpPr>
            <a:spLocks noGrp="1"/>
          </p:cNvSpPr>
          <p:nvPr>
            <p:ph type="subTitle" idx="1"/>
          </p:nvPr>
        </p:nvSpPr>
        <p:spPr/>
        <p:txBody>
          <a:bodyPr/>
          <a:lstStyle/>
          <a:p>
            <a:r>
              <a:rPr lang="en-US" dirty="0" err="1" smtClean="0"/>
              <a:t>Mantelzorg</a:t>
            </a:r>
            <a:r>
              <a:rPr lang="en-US" smtClean="0"/>
              <a:t> </a:t>
            </a:r>
            <a:r>
              <a:rPr lang="en-US" err="1" smtClean="0"/>
              <a:t>jouw</a:t>
            </a:r>
            <a:r>
              <a:rPr lang="en-US" smtClean="0"/>
              <a:t> </a:t>
            </a:r>
            <a:r>
              <a:rPr lang="en-US" err="1" smtClean="0"/>
              <a:t>zorg</a:t>
            </a:r>
            <a:endParaRPr lang="en-US"/>
          </a:p>
        </p:txBody>
      </p:sp>
    </p:spTree>
    <p:extLst>
      <p:ext uri="{BB962C8B-B14F-4D97-AF65-F5344CB8AC3E}">
        <p14:creationId xmlns:p14="http://schemas.microsoft.com/office/powerpoint/2010/main" val="12435481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 is PIMM?</a:t>
            </a:r>
            <a:endParaRPr lang="en-US" dirty="0"/>
          </a:p>
        </p:txBody>
      </p:sp>
      <p:sp>
        <p:nvSpPr>
          <p:cNvPr id="3" name="Content Placeholder 2"/>
          <p:cNvSpPr>
            <a:spLocks noGrp="1"/>
          </p:cNvSpPr>
          <p:nvPr>
            <p:ph idx="1"/>
          </p:nvPr>
        </p:nvSpPr>
        <p:spPr/>
        <p:txBody>
          <a:bodyPr/>
          <a:lstStyle/>
          <a:p>
            <a:r>
              <a:rPr lang="nl-NL" sz="1800" dirty="0">
                <a:latin typeface="Arial" charset="0"/>
                <a:ea typeface="Arial" charset="0"/>
                <a:cs typeface="Arial" charset="0"/>
              </a:rPr>
              <a:t>PIMM is een </a:t>
            </a:r>
            <a:r>
              <a:rPr lang="nl-NL" sz="1800" dirty="0" smtClean="0">
                <a:latin typeface="Arial" charset="0"/>
                <a:ea typeface="Arial" charset="0"/>
                <a:cs typeface="Arial" charset="0"/>
              </a:rPr>
              <a:t>meervoudige interventie in de vorm van een coaching traject met als doel het </a:t>
            </a:r>
            <a:r>
              <a:rPr lang="nl-NL" sz="1800" dirty="0">
                <a:latin typeface="Arial" charset="0"/>
                <a:ea typeface="Arial" charset="0"/>
                <a:cs typeface="Arial" charset="0"/>
              </a:rPr>
              <a:t>verbeteren van het psychosociaal welbevinden van de naaste en het optimaliseren van de relatie met de cliënt. Indirect, met name doordat de naaste de situatie beter het hoofd kan bieden, wordt ook verbetering van welbevinden van cliënt nagestreefd </a:t>
            </a:r>
            <a:endParaRPr lang="nl-NL" sz="1800" dirty="0" smtClean="0">
              <a:latin typeface="Arial" charset="0"/>
              <a:ea typeface="Arial" charset="0"/>
              <a:cs typeface="Arial" charset="0"/>
            </a:endParaRPr>
          </a:p>
          <a:p>
            <a:endParaRPr lang="nl-NL" sz="1800" dirty="0" smtClean="0">
              <a:latin typeface="Arial" charset="0"/>
              <a:ea typeface="Arial" charset="0"/>
              <a:cs typeface="Arial" charset="0"/>
            </a:endParaRPr>
          </a:p>
          <a:p>
            <a:r>
              <a:rPr lang="nl-NL" sz="1800" dirty="0" smtClean="0">
                <a:latin typeface="Arial" charset="0"/>
                <a:ea typeface="Arial" charset="0"/>
                <a:cs typeface="Arial" charset="0"/>
              </a:rPr>
              <a:t>PIMM wordt uitgevoerd </a:t>
            </a:r>
            <a:r>
              <a:rPr lang="nl-NL" sz="1800" dirty="0">
                <a:latin typeface="Arial" charset="0"/>
                <a:ea typeface="Arial" charset="0"/>
                <a:cs typeface="Arial" charset="0"/>
              </a:rPr>
              <a:t>door een GGZ-verpleegkundige (HBO+/ </a:t>
            </a:r>
            <a:r>
              <a:rPr lang="nl-NL" sz="1800" dirty="0" err="1">
                <a:latin typeface="Arial" charset="0"/>
                <a:ea typeface="Arial" charset="0"/>
                <a:cs typeface="Arial" charset="0"/>
              </a:rPr>
              <a:t>Msc</a:t>
            </a:r>
            <a:r>
              <a:rPr lang="nl-NL" sz="1800" dirty="0">
                <a:latin typeface="Arial" charset="0"/>
                <a:ea typeface="Arial" charset="0"/>
                <a:cs typeface="Arial" charset="0"/>
              </a:rPr>
              <a:t>) </a:t>
            </a:r>
            <a:r>
              <a:rPr lang="nl-NL" sz="1800" dirty="0" smtClean="0">
                <a:latin typeface="Arial" charset="0"/>
                <a:ea typeface="Arial" charset="0"/>
                <a:cs typeface="Arial" charset="0"/>
              </a:rPr>
              <a:t>en bestaat uit drie componenten: </a:t>
            </a:r>
            <a:r>
              <a:rPr lang="nl-NL" sz="1800" dirty="0">
                <a:latin typeface="Arial" charset="0"/>
                <a:ea typeface="Arial" charset="0"/>
                <a:cs typeface="Arial" charset="0"/>
              </a:rPr>
              <a:t>een voorbereiding, de daadwerkelijke coaching en een afronding.</a:t>
            </a:r>
            <a:r>
              <a:rPr lang="en-GB" sz="1800" dirty="0">
                <a:latin typeface="Arial" charset="0"/>
                <a:ea typeface="Arial" charset="0"/>
                <a:cs typeface="Arial" charset="0"/>
              </a:rPr>
              <a:t> </a:t>
            </a:r>
            <a:endParaRPr lang="en-GB" sz="1800" dirty="0" smtClean="0">
              <a:latin typeface="Arial" charset="0"/>
              <a:ea typeface="Arial" charset="0"/>
              <a:cs typeface="Arial" charset="0"/>
            </a:endParaRPr>
          </a:p>
          <a:p>
            <a:endParaRPr lang="en-US" dirty="0"/>
          </a:p>
        </p:txBody>
      </p:sp>
    </p:spTree>
    <p:extLst>
      <p:ext uri="{BB962C8B-B14F-4D97-AF65-F5344CB8AC3E}">
        <p14:creationId xmlns:p14="http://schemas.microsoft.com/office/powerpoint/2010/main" val="15834398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dirty="0" err="1" smtClean="0">
                <a:latin typeface="Arial" charset="0"/>
                <a:ea typeface="Arial" charset="0"/>
                <a:cs typeface="Arial" charset="0"/>
              </a:rPr>
              <a:t>Uitgangspunten</a:t>
            </a:r>
            <a:endParaRPr lang="en-US" sz="2800" b="0" dirty="0">
              <a:latin typeface="Arial" charset="0"/>
              <a:ea typeface="Arial" charset="0"/>
              <a:cs typeface="Arial" charset="0"/>
            </a:endParaRPr>
          </a:p>
        </p:txBody>
      </p:sp>
      <p:sp>
        <p:nvSpPr>
          <p:cNvPr id="3" name="Content Placeholder 2"/>
          <p:cNvSpPr>
            <a:spLocks noGrp="1"/>
          </p:cNvSpPr>
          <p:nvPr>
            <p:ph idx="1"/>
          </p:nvPr>
        </p:nvSpPr>
        <p:spPr/>
        <p:txBody>
          <a:bodyPr/>
          <a:lstStyle/>
          <a:p>
            <a:pPr>
              <a:buFont typeface="Arial" charset="0"/>
              <a:buChar char="•"/>
            </a:pPr>
            <a:r>
              <a:rPr lang="en-US" sz="1800" dirty="0" err="1" smtClean="0">
                <a:latin typeface="Arial" charset="0"/>
                <a:ea typeface="Arial" charset="0"/>
                <a:cs typeface="Arial" charset="0"/>
              </a:rPr>
              <a:t>Bouw</a:t>
            </a:r>
            <a:r>
              <a:rPr lang="en-US" sz="1800" dirty="0" smtClean="0">
                <a:latin typeface="Arial" charset="0"/>
                <a:ea typeface="Arial" charset="0"/>
                <a:cs typeface="Arial" charset="0"/>
              </a:rPr>
              <a:t> </a:t>
            </a:r>
            <a:r>
              <a:rPr lang="en-US" sz="1800" dirty="0" err="1" smtClean="0">
                <a:latin typeface="Arial" charset="0"/>
                <a:ea typeface="Arial" charset="0"/>
                <a:cs typeface="Arial" charset="0"/>
              </a:rPr>
              <a:t>een</a:t>
            </a:r>
            <a:r>
              <a:rPr lang="en-US" sz="1800" dirty="0" smtClean="0">
                <a:latin typeface="Arial" charset="0"/>
                <a:ea typeface="Arial" charset="0"/>
                <a:cs typeface="Arial" charset="0"/>
              </a:rPr>
              <a:t> </a:t>
            </a:r>
            <a:r>
              <a:rPr lang="en-US" sz="1800" dirty="0" err="1" smtClean="0">
                <a:latin typeface="Arial" charset="0"/>
                <a:ea typeface="Arial" charset="0"/>
                <a:cs typeface="Arial" charset="0"/>
              </a:rPr>
              <a:t>vertrouwensrelatie</a:t>
            </a:r>
            <a:r>
              <a:rPr lang="en-US" sz="1800" dirty="0" smtClean="0">
                <a:latin typeface="Arial" charset="0"/>
                <a:ea typeface="Arial" charset="0"/>
                <a:cs typeface="Arial" charset="0"/>
              </a:rPr>
              <a:t> </a:t>
            </a:r>
            <a:r>
              <a:rPr lang="en-US" sz="1800" dirty="0" err="1" smtClean="0">
                <a:latin typeface="Arial" charset="0"/>
                <a:ea typeface="Arial" charset="0"/>
                <a:cs typeface="Arial" charset="0"/>
              </a:rPr>
              <a:t>ook</a:t>
            </a:r>
            <a:r>
              <a:rPr lang="en-US" sz="1800" dirty="0" smtClean="0">
                <a:latin typeface="Arial" charset="0"/>
                <a:ea typeface="Arial" charset="0"/>
                <a:cs typeface="Arial" charset="0"/>
              </a:rPr>
              <a:t> met </a:t>
            </a:r>
            <a:r>
              <a:rPr lang="en-US" sz="1800" dirty="0" err="1" smtClean="0">
                <a:latin typeface="Arial" charset="0"/>
                <a:ea typeface="Arial" charset="0"/>
                <a:cs typeface="Arial" charset="0"/>
              </a:rPr>
              <a:t>naaste</a:t>
            </a:r>
            <a:r>
              <a:rPr lang="en-US" sz="1800" dirty="0" smtClean="0">
                <a:latin typeface="Arial" charset="0"/>
                <a:ea typeface="Arial" charset="0"/>
                <a:cs typeface="Arial" charset="0"/>
              </a:rPr>
              <a:t> </a:t>
            </a:r>
          </a:p>
          <a:p>
            <a:pPr>
              <a:buFont typeface="Arial" charset="0"/>
              <a:buChar char="•"/>
            </a:pPr>
            <a:endParaRPr lang="en-US" sz="1800" dirty="0" smtClean="0">
              <a:latin typeface="Arial" charset="0"/>
              <a:ea typeface="Arial" charset="0"/>
              <a:cs typeface="Arial" charset="0"/>
            </a:endParaRPr>
          </a:p>
          <a:p>
            <a:pPr>
              <a:buFont typeface="Arial" charset="0"/>
              <a:buChar char="•"/>
            </a:pPr>
            <a:r>
              <a:rPr lang="en-US" sz="1800" dirty="0" err="1" smtClean="0">
                <a:latin typeface="Arial" charset="0"/>
                <a:ea typeface="Arial" charset="0"/>
                <a:cs typeface="Arial" charset="0"/>
              </a:rPr>
              <a:t>Narratief</a:t>
            </a:r>
            <a:r>
              <a:rPr lang="en-US" sz="1800" dirty="0" smtClean="0">
                <a:latin typeface="Arial" charset="0"/>
                <a:ea typeface="Arial" charset="0"/>
                <a:cs typeface="Arial" charset="0"/>
              </a:rPr>
              <a:t> </a:t>
            </a:r>
            <a:r>
              <a:rPr lang="en-US" sz="1800" dirty="0" err="1" smtClean="0">
                <a:latin typeface="Arial" charset="0"/>
                <a:ea typeface="Arial" charset="0"/>
                <a:cs typeface="Arial" charset="0"/>
              </a:rPr>
              <a:t>en</a:t>
            </a:r>
            <a:r>
              <a:rPr lang="en-US" sz="1800" dirty="0" smtClean="0">
                <a:latin typeface="Arial" charset="0"/>
                <a:ea typeface="Arial" charset="0"/>
                <a:cs typeface="Arial" charset="0"/>
              </a:rPr>
              <a:t> </a:t>
            </a:r>
            <a:r>
              <a:rPr lang="en-US" sz="1800" dirty="0" err="1" smtClean="0">
                <a:latin typeface="Arial" charset="0"/>
                <a:ea typeface="Arial" charset="0"/>
                <a:cs typeface="Arial" charset="0"/>
              </a:rPr>
              <a:t>gericht</a:t>
            </a:r>
            <a:r>
              <a:rPr lang="en-US" sz="1800" dirty="0" smtClean="0">
                <a:latin typeface="Arial" charset="0"/>
                <a:ea typeface="Arial" charset="0"/>
                <a:cs typeface="Arial" charset="0"/>
              </a:rPr>
              <a:t> op </a:t>
            </a:r>
            <a:r>
              <a:rPr lang="en-US" sz="1800" dirty="0" err="1" smtClean="0">
                <a:latin typeface="Arial" charset="0"/>
                <a:ea typeface="Arial" charset="0"/>
                <a:cs typeface="Arial" charset="0"/>
              </a:rPr>
              <a:t>betekenisgeving</a:t>
            </a:r>
            <a:r>
              <a:rPr lang="en-US" sz="1800" dirty="0" smtClean="0">
                <a:latin typeface="Arial" charset="0"/>
                <a:ea typeface="Arial" charset="0"/>
                <a:cs typeface="Arial" charset="0"/>
              </a:rPr>
              <a:t> </a:t>
            </a:r>
          </a:p>
          <a:p>
            <a:pPr>
              <a:buFont typeface="Arial" charset="0"/>
              <a:buChar char="•"/>
            </a:pPr>
            <a:endParaRPr lang="en-US" sz="1800" dirty="0" smtClean="0">
              <a:latin typeface="Arial" charset="0"/>
              <a:ea typeface="Arial" charset="0"/>
              <a:cs typeface="Arial" charset="0"/>
            </a:endParaRPr>
          </a:p>
          <a:p>
            <a:pPr>
              <a:buFont typeface="Arial" charset="0"/>
              <a:buChar char="•"/>
            </a:pPr>
            <a:r>
              <a:rPr lang="en-US" sz="1800" dirty="0" err="1" smtClean="0">
                <a:latin typeface="Arial" charset="0"/>
                <a:ea typeface="Arial" charset="0"/>
                <a:cs typeface="Arial" charset="0"/>
              </a:rPr>
              <a:t>Gesprek</a:t>
            </a:r>
            <a:r>
              <a:rPr lang="en-US" sz="1800" dirty="0" smtClean="0">
                <a:latin typeface="Arial" charset="0"/>
                <a:ea typeface="Arial" charset="0"/>
                <a:cs typeface="Arial" charset="0"/>
              </a:rPr>
              <a:t> is met de </a:t>
            </a:r>
            <a:r>
              <a:rPr lang="en-US" sz="1800" dirty="0" err="1" smtClean="0">
                <a:latin typeface="Arial" charset="0"/>
                <a:ea typeface="Arial" charset="0"/>
                <a:cs typeface="Arial" charset="0"/>
              </a:rPr>
              <a:t>naaste</a:t>
            </a:r>
            <a:r>
              <a:rPr lang="en-US" sz="1800" dirty="0" smtClean="0">
                <a:latin typeface="Arial" charset="0"/>
                <a:ea typeface="Arial" charset="0"/>
                <a:cs typeface="Arial" charset="0"/>
              </a:rPr>
              <a:t> </a:t>
            </a:r>
            <a:r>
              <a:rPr lang="en-US" sz="1800" dirty="0" err="1" smtClean="0">
                <a:latin typeface="Arial" charset="0"/>
                <a:ea typeface="Arial" charset="0"/>
                <a:cs typeface="Arial" charset="0"/>
              </a:rPr>
              <a:t>alleen</a:t>
            </a:r>
            <a:r>
              <a:rPr lang="en-US" sz="1800" dirty="0" smtClean="0">
                <a:latin typeface="Arial" charset="0"/>
                <a:ea typeface="Arial" charset="0"/>
                <a:cs typeface="Arial" charset="0"/>
              </a:rPr>
              <a:t> </a:t>
            </a:r>
          </a:p>
          <a:p>
            <a:pPr>
              <a:buFont typeface="Arial" charset="0"/>
              <a:buChar char="•"/>
            </a:pPr>
            <a:endParaRPr lang="en-US" sz="1800" dirty="0" smtClean="0">
              <a:latin typeface="Arial" charset="0"/>
              <a:ea typeface="Arial" charset="0"/>
              <a:cs typeface="Arial" charset="0"/>
            </a:endParaRPr>
          </a:p>
          <a:p>
            <a:pPr>
              <a:buFont typeface="Arial" charset="0"/>
              <a:buChar char="•"/>
            </a:pPr>
            <a:r>
              <a:rPr lang="en-US" sz="1800" dirty="0" err="1" smtClean="0">
                <a:latin typeface="Arial" charset="0"/>
                <a:ea typeface="Arial" charset="0"/>
                <a:cs typeface="Arial" charset="0"/>
              </a:rPr>
              <a:t>Maatwerk</a:t>
            </a:r>
            <a:endParaRPr lang="en-US" sz="1800" dirty="0" smtClean="0">
              <a:latin typeface="Arial" charset="0"/>
              <a:ea typeface="Arial" charset="0"/>
              <a:cs typeface="Arial" charset="0"/>
            </a:endParaRPr>
          </a:p>
          <a:p>
            <a:pPr>
              <a:buFont typeface="Arial" charset="0"/>
              <a:buChar char="•"/>
            </a:pPr>
            <a:endParaRPr lang="en-US" sz="1800" dirty="0">
              <a:latin typeface="Arial" charset="0"/>
              <a:ea typeface="Arial" charset="0"/>
              <a:cs typeface="Arial" charset="0"/>
            </a:endParaRPr>
          </a:p>
          <a:p>
            <a:pPr>
              <a:buFont typeface="Arial" charset="0"/>
              <a:buChar char="•"/>
            </a:pPr>
            <a:r>
              <a:rPr lang="nl-NL" sz="1800" dirty="0" smtClean="0">
                <a:latin typeface="Arial" charset="0"/>
                <a:ea typeface="Arial" charset="0"/>
                <a:cs typeface="Arial" charset="0"/>
              </a:rPr>
              <a:t>Wanneer </a:t>
            </a:r>
            <a:r>
              <a:rPr lang="nl-NL" sz="1800" dirty="0">
                <a:latin typeface="Arial" charset="0"/>
                <a:ea typeface="Arial" charset="0"/>
                <a:cs typeface="Arial" charset="0"/>
              </a:rPr>
              <a:t>coaching voor de naaste geïndiceerd is wordt de MZ </a:t>
            </a:r>
            <a:r>
              <a:rPr lang="nl-NL" sz="1800" dirty="0" err="1" smtClean="0">
                <a:latin typeface="Arial" charset="0"/>
                <a:ea typeface="Arial" charset="0"/>
                <a:cs typeface="Arial" charset="0"/>
              </a:rPr>
              <a:t>i.p</a:t>
            </a:r>
            <a:r>
              <a:rPr lang="nl-NL" sz="1800" dirty="0" smtClean="0">
                <a:latin typeface="Arial" charset="0"/>
                <a:ea typeface="Arial" charset="0"/>
                <a:cs typeface="Arial" charset="0"/>
              </a:rPr>
              <a:t>. door </a:t>
            </a:r>
            <a:r>
              <a:rPr lang="nl-NL" sz="1800" dirty="0">
                <a:latin typeface="Arial" charset="0"/>
                <a:ea typeface="Arial" charset="0"/>
                <a:cs typeface="Arial" charset="0"/>
              </a:rPr>
              <a:t>de SPV van de cliënt </a:t>
            </a:r>
            <a:r>
              <a:rPr lang="nl-NL" sz="1800" dirty="0" err="1">
                <a:latin typeface="Arial" charset="0"/>
                <a:ea typeface="Arial" charset="0"/>
                <a:cs typeface="Arial" charset="0"/>
              </a:rPr>
              <a:t>gecoached</a:t>
            </a:r>
            <a:endParaRPr lang="nl-NL" sz="1800" dirty="0">
              <a:latin typeface="Arial" charset="0"/>
              <a:ea typeface="Arial" charset="0"/>
              <a:cs typeface="Arial" charset="0"/>
            </a:endParaRPr>
          </a:p>
          <a:p>
            <a:pPr>
              <a:buFont typeface="Arial" charset="0"/>
              <a:buChar char="•"/>
            </a:pPr>
            <a:endParaRPr lang="en-US" dirty="0"/>
          </a:p>
        </p:txBody>
      </p:sp>
    </p:spTree>
    <p:extLst>
      <p:ext uri="{BB962C8B-B14F-4D97-AF65-F5344CB8AC3E}">
        <p14:creationId xmlns:p14="http://schemas.microsoft.com/office/powerpoint/2010/main" val="2014975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Rectangle 5"/>
          <p:cNvSpPr/>
          <p:nvPr/>
        </p:nvSpPr>
        <p:spPr bwMode="auto">
          <a:xfrm>
            <a:off x="2195736" y="3301"/>
            <a:ext cx="5184576" cy="685469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100" b="0" i="0" u="none" strike="noStrike" cap="none" normalizeH="0" baseline="0" smtClean="0">
              <a:ln>
                <a:noFill/>
              </a:ln>
              <a:solidFill>
                <a:schemeClr val="bg1"/>
              </a:solidFill>
              <a:effectLst/>
              <a:latin typeface="TheSansCorrespondence" pitchFamily="2" charset="0"/>
            </a:endParaRPr>
          </a:p>
        </p:txBody>
      </p:sp>
      <p:pic>
        <p:nvPicPr>
          <p:cNvPr id="5" name="Picture 4"/>
          <p:cNvPicPr>
            <a:picLocks noChangeAspect="1"/>
          </p:cNvPicPr>
          <p:nvPr/>
        </p:nvPicPr>
        <p:blipFill>
          <a:blip r:embed="rId3"/>
          <a:stretch>
            <a:fillRect/>
          </a:stretch>
        </p:blipFill>
        <p:spPr>
          <a:xfrm>
            <a:off x="2488677" y="3301"/>
            <a:ext cx="4891635" cy="6858000"/>
          </a:xfrm>
          <a:prstGeom prst="rect">
            <a:avLst/>
          </a:prstGeom>
        </p:spPr>
      </p:pic>
    </p:spTree>
    <p:extLst>
      <p:ext uri="{BB962C8B-B14F-4D97-AF65-F5344CB8AC3E}">
        <p14:creationId xmlns:p14="http://schemas.microsoft.com/office/powerpoint/2010/main" val="13599204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p:txBody>
          <a:bodyPr/>
          <a:lstStyle/>
          <a:p>
            <a:r>
              <a:rPr lang="nl-NL" altLang="nl-NL" sz="2800" b="0" dirty="0" smtClean="0">
                <a:latin typeface="Arial" charset="0"/>
                <a:ea typeface="ＭＳ Ｐゴシック" pitchFamily="34" charset="-128"/>
                <a:cs typeface="Arial" charset="0"/>
              </a:rPr>
              <a:t>Algemeen advies </a:t>
            </a:r>
          </a:p>
        </p:txBody>
      </p:sp>
      <p:sp>
        <p:nvSpPr>
          <p:cNvPr id="11267" name="Tijdelijke aanduiding voor inhoud 2"/>
          <p:cNvSpPr>
            <a:spLocks noGrp="1"/>
          </p:cNvSpPr>
          <p:nvPr>
            <p:ph idx="1"/>
          </p:nvPr>
        </p:nvSpPr>
        <p:spPr/>
        <p:txBody>
          <a:bodyPr/>
          <a:lstStyle/>
          <a:p>
            <a:pPr>
              <a:buFontTx/>
              <a:buChar char="•"/>
            </a:pPr>
            <a:r>
              <a:rPr lang="nl-NL" altLang="nl-NL" sz="1800" dirty="0" smtClean="0">
                <a:latin typeface="Arial" charset="0"/>
                <a:ea typeface="ＭＳ Ｐゴシック" pitchFamily="34" charset="-128"/>
                <a:cs typeface="Arial" charset="0"/>
              </a:rPr>
              <a:t>Kies 1 doel per gesprek</a:t>
            </a:r>
          </a:p>
          <a:p>
            <a:pPr>
              <a:buFontTx/>
              <a:buChar char="•"/>
            </a:pPr>
            <a:r>
              <a:rPr lang="nl-NL" altLang="nl-NL" sz="1800" dirty="0" smtClean="0">
                <a:latin typeface="Arial" charset="0"/>
                <a:ea typeface="ＭＳ Ｐゴシック" pitchFamily="34" charset="-128"/>
                <a:cs typeface="Arial" charset="0"/>
              </a:rPr>
              <a:t>Het eerste doel is dat de familie nog een keer komt</a:t>
            </a:r>
          </a:p>
          <a:p>
            <a:pPr>
              <a:buFontTx/>
              <a:buChar char="•"/>
            </a:pPr>
            <a:r>
              <a:rPr lang="nl-NL" altLang="nl-NL" sz="1800" dirty="0" smtClean="0">
                <a:latin typeface="Arial" charset="0"/>
                <a:ea typeface="ＭＳ Ｐゴシック" pitchFamily="34" charset="-128"/>
                <a:cs typeface="Arial" charset="0"/>
              </a:rPr>
              <a:t>Zorg dus dat alle gesprekspartners zich gehoord voelen</a:t>
            </a:r>
          </a:p>
          <a:p>
            <a:pPr>
              <a:buFont typeface="Arial" panose="020B0604020202020204" pitchFamily="34" charset="0"/>
              <a:buChar char="•"/>
            </a:pPr>
            <a:r>
              <a:rPr lang="nl-NL" altLang="nl-NL" sz="1800" dirty="0" smtClean="0">
                <a:latin typeface="Arial" charset="0"/>
                <a:ea typeface="ＭＳ Ｐゴシック" pitchFamily="34" charset="-128"/>
                <a:cs typeface="Arial" charset="0"/>
              </a:rPr>
              <a:t>Plan een uur (neem de tijd)</a:t>
            </a:r>
          </a:p>
          <a:p>
            <a:pPr>
              <a:buFont typeface="Arial" panose="020B0604020202020204" pitchFamily="34" charset="0"/>
              <a:buChar char="•"/>
            </a:pPr>
            <a:r>
              <a:rPr lang="nl-NL" altLang="nl-NL" sz="1800" dirty="0" smtClean="0">
                <a:latin typeface="Arial" charset="0"/>
                <a:ea typeface="ＭＳ Ｐゴシック" pitchFamily="34" charset="-128"/>
                <a:cs typeface="Arial" charset="0"/>
              </a:rPr>
              <a:t>Heb geen oordeel</a:t>
            </a:r>
          </a:p>
          <a:p>
            <a:pPr>
              <a:buFont typeface="Arial" panose="020B0604020202020204" pitchFamily="34" charset="0"/>
              <a:buChar char="•"/>
            </a:pPr>
            <a:r>
              <a:rPr lang="nl-NL" altLang="nl-NL" sz="1800" dirty="0" smtClean="0">
                <a:latin typeface="Arial" charset="0"/>
                <a:ea typeface="ＭＳ Ｐゴシック" pitchFamily="34" charset="-128"/>
                <a:cs typeface="Arial" charset="0"/>
              </a:rPr>
              <a:t>Wees je bewust van je eigen lichaamstaal</a:t>
            </a:r>
          </a:p>
          <a:p>
            <a:pPr>
              <a:buFont typeface="Arial" panose="020B0604020202020204" pitchFamily="34" charset="0"/>
              <a:buChar char="•"/>
            </a:pPr>
            <a:r>
              <a:rPr lang="nl-NL" altLang="nl-NL" sz="1800" dirty="0" smtClean="0">
                <a:latin typeface="Arial" charset="0"/>
                <a:ea typeface="ＭＳ Ｐゴシック" pitchFamily="34" charset="-128"/>
                <a:cs typeface="Arial" charset="0"/>
              </a:rPr>
              <a:t>Luister en geef geen advies </a:t>
            </a:r>
          </a:p>
          <a:p>
            <a:pPr>
              <a:buFontTx/>
              <a:buChar char="•"/>
            </a:pPr>
            <a:r>
              <a:rPr lang="nl-NL" altLang="nl-NL" sz="1800" dirty="0" smtClean="0">
                <a:latin typeface="Arial" charset="0"/>
                <a:ea typeface="ＭＳ Ｐゴシック" pitchFamily="34" charset="-128"/>
                <a:cs typeface="Arial" charset="0"/>
              </a:rPr>
              <a:t>Luisteren is belangrijker dan praten</a:t>
            </a:r>
          </a:p>
          <a:p>
            <a:pPr>
              <a:buFontTx/>
              <a:buChar char="•"/>
            </a:pPr>
            <a:r>
              <a:rPr lang="nl-NL" altLang="nl-NL" sz="1800" dirty="0" smtClean="0">
                <a:latin typeface="Arial" charset="0"/>
                <a:ea typeface="ＭＳ Ｐゴシック" pitchFamily="34" charset="-128"/>
                <a:cs typeface="Arial" charset="0"/>
              </a:rPr>
              <a:t>Iemand die emotioneel is, kan geen nieuwe informatie in zich opnemen</a:t>
            </a:r>
          </a:p>
          <a:p>
            <a:endParaRPr lang="nl-NL" altLang="nl-NL" dirty="0" smtClean="0">
              <a:latin typeface="Arial" charset="0"/>
              <a:ea typeface="ＭＳ Ｐゴシック" pitchFamily="34" charset="-128"/>
              <a:cs typeface="Arial" charset="0"/>
            </a:endParaRPr>
          </a:p>
          <a:p>
            <a:endParaRPr lang="nl-NL" altLang="nl-NL" dirty="0" smtClean="0">
              <a:latin typeface="Arial" charset="0"/>
              <a:ea typeface="ＭＳ Ｐゴシック" pitchFamily="34" charset="-128"/>
              <a:cs typeface="Arial" charset="0"/>
            </a:endParaRPr>
          </a:p>
          <a:p>
            <a:endParaRPr lang="nl-NL" altLang="nl-NL" dirty="0" smtClean="0">
              <a:latin typeface="Arial" charset="0"/>
              <a:ea typeface="ＭＳ Ｐゴシック" pitchFamily="34" charset="-128"/>
              <a:cs typeface="Arial" charset="0"/>
            </a:endParaRPr>
          </a:p>
        </p:txBody>
      </p:sp>
      <p:sp>
        <p:nvSpPr>
          <p:cNvPr id="11268" name="Tijdelijke aanduiding voor dianumm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rgbClr val="1E85C4"/>
              </a:buClr>
              <a:buFont typeface="Arial" charset="0"/>
              <a:buChar char="•"/>
              <a:defRPr sz="2000">
                <a:solidFill>
                  <a:srgbClr val="4D004D"/>
                </a:solidFill>
                <a:latin typeface="Arial" charset="0"/>
                <a:ea typeface="ＭＳ Ｐゴシック" pitchFamily="34" charset="-128"/>
                <a:cs typeface="Arial" charset="0"/>
              </a:defRPr>
            </a:lvl1pPr>
            <a:lvl2pPr marL="742950" indent="-285750" eaLnBrk="0" hangingPunct="0">
              <a:spcBef>
                <a:spcPts val="600"/>
              </a:spcBef>
              <a:buClr>
                <a:srgbClr val="1E85C4"/>
              </a:buClr>
              <a:buFont typeface="Arial" charset="0"/>
              <a:buChar char="•"/>
              <a:defRPr sz="2000" i="1">
                <a:solidFill>
                  <a:srgbClr val="4D004D"/>
                </a:solidFill>
                <a:latin typeface="Arial" charset="0"/>
                <a:ea typeface="Arial" charset="0"/>
                <a:cs typeface="Arial" charset="0"/>
              </a:defRPr>
            </a:lvl2pPr>
            <a:lvl3pPr marL="1143000" indent="-228600" eaLnBrk="0" hangingPunct="0">
              <a:spcBef>
                <a:spcPts val="600"/>
              </a:spcBef>
              <a:buClr>
                <a:srgbClr val="1E85C4"/>
              </a:buClr>
              <a:buFont typeface="Arial" charset="0"/>
              <a:buChar char="•"/>
              <a:defRPr sz="1600">
                <a:solidFill>
                  <a:srgbClr val="4D004D"/>
                </a:solidFill>
                <a:latin typeface="Arial" charset="0"/>
                <a:ea typeface="Arial" charset="0"/>
                <a:cs typeface="Arial" charset="0"/>
              </a:defRPr>
            </a:lvl3pPr>
            <a:lvl4pPr marL="1600200" indent="-228600" eaLnBrk="0" hangingPunct="0">
              <a:spcBef>
                <a:spcPct val="20000"/>
              </a:spcBef>
              <a:buFont typeface="Arial" charset="0"/>
              <a:buChar char="–"/>
              <a:defRPr sz="2400">
                <a:solidFill>
                  <a:schemeClr val="tx1"/>
                </a:solidFill>
                <a:latin typeface="Verdana" pitchFamily="34" charset="0"/>
                <a:ea typeface="Arial" charset="0"/>
                <a:cs typeface="Arial" charset="0"/>
              </a:defRPr>
            </a:lvl4pPr>
            <a:lvl5pPr marL="2057400" indent="-228600" eaLnBrk="0" hangingPunct="0">
              <a:spcBef>
                <a:spcPct val="20000"/>
              </a:spcBef>
              <a:buFont typeface="Arial" charset="0"/>
              <a:buChar char="»"/>
              <a:defRPr sz="2400">
                <a:solidFill>
                  <a:schemeClr val="tx1"/>
                </a:solidFill>
                <a:latin typeface="Verdana" pitchFamily="34" charset="0"/>
                <a:ea typeface="Arial" charset="0"/>
                <a:cs typeface="Arial" charset="0"/>
              </a:defRPr>
            </a:lvl5pPr>
            <a:lvl6pPr marL="2514600" indent="-228600" defTabSz="457200" eaLnBrk="0" fontAlgn="base" hangingPunct="0">
              <a:spcBef>
                <a:spcPct val="20000"/>
              </a:spcBef>
              <a:spcAft>
                <a:spcPct val="0"/>
              </a:spcAft>
              <a:buFont typeface="Arial" charset="0"/>
              <a:buChar char="»"/>
              <a:defRPr sz="2400">
                <a:solidFill>
                  <a:schemeClr val="tx1"/>
                </a:solidFill>
                <a:latin typeface="Verdana" pitchFamily="34" charset="0"/>
                <a:ea typeface="Arial" charset="0"/>
                <a:cs typeface="Arial" charset="0"/>
              </a:defRPr>
            </a:lvl6pPr>
            <a:lvl7pPr marL="2971800" indent="-228600" defTabSz="457200" eaLnBrk="0" fontAlgn="base" hangingPunct="0">
              <a:spcBef>
                <a:spcPct val="20000"/>
              </a:spcBef>
              <a:spcAft>
                <a:spcPct val="0"/>
              </a:spcAft>
              <a:buFont typeface="Arial" charset="0"/>
              <a:buChar char="»"/>
              <a:defRPr sz="2400">
                <a:solidFill>
                  <a:schemeClr val="tx1"/>
                </a:solidFill>
                <a:latin typeface="Verdana" pitchFamily="34" charset="0"/>
                <a:ea typeface="Arial" charset="0"/>
                <a:cs typeface="Arial" charset="0"/>
              </a:defRPr>
            </a:lvl7pPr>
            <a:lvl8pPr marL="3429000" indent="-228600" defTabSz="457200" eaLnBrk="0" fontAlgn="base" hangingPunct="0">
              <a:spcBef>
                <a:spcPct val="20000"/>
              </a:spcBef>
              <a:spcAft>
                <a:spcPct val="0"/>
              </a:spcAft>
              <a:buFont typeface="Arial" charset="0"/>
              <a:buChar char="»"/>
              <a:defRPr sz="2400">
                <a:solidFill>
                  <a:schemeClr val="tx1"/>
                </a:solidFill>
                <a:latin typeface="Verdana" pitchFamily="34" charset="0"/>
                <a:ea typeface="Arial" charset="0"/>
                <a:cs typeface="Arial" charset="0"/>
              </a:defRPr>
            </a:lvl8pPr>
            <a:lvl9pPr marL="3886200" indent="-228600" defTabSz="457200" eaLnBrk="0" fontAlgn="base" hangingPunct="0">
              <a:spcBef>
                <a:spcPct val="20000"/>
              </a:spcBef>
              <a:spcAft>
                <a:spcPct val="0"/>
              </a:spcAft>
              <a:buFont typeface="Arial" charset="0"/>
              <a:buChar char="»"/>
              <a:defRPr sz="2400">
                <a:solidFill>
                  <a:schemeClr val="tx1"/>
                </a:solidFill>
                <a:latin typeface="Verdana" pitchFamily="34" charset="0"/>
                <a:ea typeface="Arial" charset="0"/>
                <a:cs typeface="Arial" charset="0"/>
              </a:defRPr>
            </a:lvl9pPr>
          </a:lstStyle>
          <a:p>
            <a:pPr eaLnBrk="1" hangingPunct="1">
              <a:spcBef>
                <a:spcPct val="0"/>
              </a:spcBef>
              <a:buClrTx/>
              <a:buFontTx/>
              <a:buNone/>
            </a:pPr>
            <a:fld id="{4AE103FF-A3EA-463A-80A4-5D787529DD8F}" type="slidenum">
              <a:rPr lang="nl-NL" altLang="nl-NL" sz="1200" smtClean="0">
                <a:solidFill>
                  <a:srgbClr val="1E85C4"/>
                </a:solidFill>
              </a:rPr>
              <a:pPr eaLnBrk="1" hangingPunct="1">
                <a:spcBef>
                  <a:spcPct val="0"/>
                </a:spcBef>
                <a:buClrTx/>
                <a:buFontTx/>
                <a:buNone/>
              </a:pPr>
              <a:t>13</a:t>
            </a:fld>
            <a:endParaRPr lang="nl-NL" altLang="nl-NL" sz="1200" smtClean="0">
              <a:solidFill>
                <a:srgbClr val="1E85C4"/>
              </a:solidFill>
            </a:endParaRPr>
          </a:p>
        </p:txBody>
      </p:sp>
    </p:spTree>
    <p:extLst>
      <p:ext uri="{BB962C8B-B14F-4D97-AF65-F5344CB8AC3E}">
        <p14:creationId xmlns:p14="http://schemas.microsoft.com/office/powerpoint/2010/main" val="15745096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dirty="0" smtClean="0">
                <a:latin typeface="Arial" charset="0"/>
                <a:ea typeface="Arial" charset="0"/>
                <a:cs typeface="Arial" charset="0"/>
              </a:rPr>
              <a:t>Slot</a:t>
            </a:r>
            <a:endParaRPr lang="en-US" sz="2800" b="0" dirty="0">
              <a:latin typeface="Arial" charset="0"/>
              <a:ea typeface="Arial" charset="0"/>
              <a:cs typeface="Arial" charset="0"/>
            </a:endParaRPr>
          </a:p>
        </p:txBody>
      </p:sp>
      <p:pic>
        <p:nvPicPr>
          <p:cNvPr id="4" name="Content Placeholder 3"/>
          <p:cNvPicPr>
            <a:picLocks noGrp="1" noChangeAspect="1"/>
          </p:cNvPicPr>
          <p:nvPr>
            <p:ph idx="1"/>
          </p:nvPr>
        </p:nvPicPr>
        <p:blipFill>
          <a:blip r:embed="rId2"/>
          <a:stretch>
            <a:fillRect/>
          </a:stretch>
        </p:blipFill>
        <p:spPr>
          <a:xfrm>
            <a:off x="4764956" y="2492896"/>
            <a:ext cx="2692400" cy="3022600"/>
          </a:xfrm>
          <a:prstGeom prst="rect">
            <a:avLst/>
          </a:prstGeom>
        </p:spPr>
      </p:pic>
      <p:pic>
        <p:nvPicPr>
          <p:cNvPr id="5" name="Picture 4"/>
          <p:cNvPicPr>
            <a:picLocks noChangeAspect="1"/>
          </p:cNvPicPr>
          <p:nvPr/>
        </p:nvPicPr>
        <p:blipFill>
          <a:blip r:embed="rId3"/>
          <a:stretch>
            <a:fillRect/>
          </a:stretch>
        </p:blipFill>
        <p:spPr>
          <a:xfrm>
            <a:off x="1475656" y="2057400"/>
            <a:ext cx="3289300" cy="2476500"/>
          </a:xfrm>
          <a:prstGeom prst="rect">
            <a:avLst/>
          </a:prstGeom>
        </p:spPr>
      </p:pic>
    </p:spTree>
    <p:extLst>
      <p:ext uri="{BB962C8B-B14F-4D97-AF65-F5344CB8AC3E}">
        <p14:creationId xmlns:p14="http://schemas.microsoft.com/office/powerpoint/2010/main" val="12310944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2852936"/>
            <a:ext cx="7344816" cy="2798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61024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371600"/>
            <a:ext cx="7232352" cy="685800"/>
          </a:xfrm>
        </p:spPr>
        <p:txBody>
          <a:bodyPr/>
          <a:lstStyle/>
          <a:p>
            <a:r>
              <a:rPr lang="en-US" sz="2800" b="0" dirty="0" err="1" smtClean="0">
                <a:latin typeface="Arial" charset="0"/>
                <a:ea typeface="Arial" charset="0"/>
                <a:cs typeface="Arial" charset="0"/>
              </a:rPr>
              <a:t>Mantelzorgers</a:t>
            </a:r>
            <a:r>
              <a:rPr lang="en-US" sz="2800" b="0" dirty="0" smtClean="0">
                <a:latin typeface="Arial" charset="0"/>
                <a:ea typeface="Arial" charset="0"/>
                <a:cs typeface="Arial" charset="0"/>
              </a:rPr>
              <a:t> in Nederland</a:t>
            </a:r>
            <a:endParaRPr lang="en-US" sz="2800" b="0" dirty="0">
              <a:latin typeface="Arial" charset="0"/>
              <a:ea typeface="Arial" charset="0"/>
              <a:cs typeface="Arial" charset="0"/>
            </a:endParaRPr>
          </a:p>
        </p:txBody>
      </p:sp>
      <p:sp>
        <p:nvSpPr>
          <p:cNvPr id="3" name="Content Placeholder 2"/>
          <p:cNvSpPr>
            <a:spLocks noGrp="1"/>
          </p:cNvSpPr>
          <p:nvPr>
            <p:ph idx="1"/>
          </p:nvPr>
        </p:nvSpPr>
        <p:spPr/>
        <p:txBody>
          <a:bodyPr/>
          <a:lstStyle/>
          <a:p>
            <a:r>
              <a:rPr lang="nl-NL" dirty="0" smtClean="0"/>
              <a:t> </a:t>
            </a:r>
          </a:p>
          <a:p>
            <a:r>
              <a:rPr lang="nl-NL" sz="1800" dirty="0" smtClean="0">
                <a:latin typeface="Arial" charset="0"/>
                <a:ea typeface="Arial" charset="0"/>
                <a:cs typeface="Arial" charset="0"/>
              </a:rPr>
              <a:t>Nederland heeft 4.000.000 </a:t>
            </a:r>
            <a:r>
              <a:rPr lang="nl-NL" sz="1800" dirty="0">
                <a:latin typeface="Arial" charset="0"/>
                <a:ea typeface="Arial" charset="0"/>
                <a:cs typeface="Arial" charset="0"/>
              </a:rPr>
              <a:t>mantelzorgers. </a:t>
            </a:r>
            <a:endParaRPr lang="nl-NL" sz="1800" dirty="0" smtClean="0">
              <a:latin typeface="Arial" charset="0"/>
              <a:ea typeface="Arial" charset="0"/>
              <a:cs typeface="Arial" charset="0"/>
            </a:endParaRPr>
          </a:p>
          <a:p>
            <a:endParaRPr lang="nl-NL" sz="1800" dirty="0">
              <a:latin typeface="Arial" charset="0"/>
              <a:ea typeface="Arial" charset="0"/>
              <a:cs typeface="Arial" charset="0"/>
            </a:endParaRPr>
          </a:p>
          <a:p>
            <a:r>
              <a:rPr lang="nl-NL" sz="1800" dirty="0" smtClean="0">
                <a:latin typeface="Arial" charset="0"/>
                <a:ea typeface="Arial" charset="0"/>
                <a:cs typeface="Arial" charset="0"/>
              </a:rPr>
              <a:t>480.000 van deze mantelzorgers ondersteunen een </a:t>
            </a:r>
            <a:r>
              <a:rPr lang="nl-NL" sz="1800" dirty="0">
                <a:latin typeface="Arial" charset="0"/>
                <a:ea typeface="Arial" charset="0"/>
                <a:cs typeface="Arial" charset="0"/>
              </a:rPr>
              <a:t>cliënt met een psychiatrisch </a:t>
            </a:r>
            <a:r>
              <a:rPr lang="nl-NL" sz="1800" dirty="0" smtClean="0">
                <a:latin typeface="Arial" charset="0"/>
                <a:ea typeface="Arial" charset="0"/>
                <a:cs typeface="Arial" charset="0"/>
              </a:rPr>
              <a:t>probleem</a:t>
            </a:r>
          </a:p>
          <a:p>
            <a:endParaRPr lang="nl-NL" sz="1800" dirty="0">
              <a:latin typeface="Arial" charset="0"/>
              <a:ea typeface="Arial" charset="0"/>
              <a:cs typeface="Arial" charset="0"/>
            </a:endParaRPr>
          </a:p>
          <a:p>
            <a:r>
              <a:rPr lang="en-US" sz="1800" dirty="0" err="1">
                <a:latin typeface="Arial" charset="0"/>
                <a:ea typeface="Arial" charset="0"/>
                <a:cs typeface="Arial" charset="0"/>
              </a:rPr>
              <a:t>Mantelzorgen</a:t>
            </a:r>
            <a:r>
              <a:rPr lang="en-US" sz="1800" dirty="0">
                <a:latin typeface="Arial" charset="0"/>
                <a:ea typeface="Arial" charset="0"/>
                <a:cs typeface="Arial" charset="0"/>
              </a:rPr>
              <a:t> </a:t>
            </a:r>
            <a:r>
              <a:rPr lang="en-US" sz="1800" dirty="0" err="1">
                <a:latin typeface="Arial" charset="0"/>
                <a:ea typeface="Arial" charset="0"/>
                <a:cs typeface="Arial" charset="0"/>
              </a:rPr>
              <a:t>voor</a:t>
            </a:r>
            <a:r>
              <a:rPr lang="en-US" sz="1800" dirty="0">
                <a:latin typeface="Arial" charset="0"/>
                <a:ea typeface="Arial" charset="0"/>
                <a:cs typeface="Arial" charset="0"/>
              </a:rPr>
              <a:t> </a:t>
            </a:r>
            <a:r>
              <a:rPr lang="en-US" sz="1800" dirty="0" err="1">
                <a:latin typeface="Arial" charset="0"/>
                <a:ea typeface="Arial" charset="0"/>
                <a:cs typeface="Arial" charset="0"/>
              </a:rPr>
              <a:t>een</a:t>
            </a:r>
            <a:r>
              <a:rPr lang="en-US" sz="1800" dirty="0">
                <a:latin typeface="Arial" charset="0"/>
                <a:ea typeface="Arial" charset="0"/>
                <a:cs typeface="Arial" charset="0"/>
              </a:rPr>
              <a:t> </a:t>
            </a:r>
            <a:r>
              <a:rPr lang="en-US" sz="1800" dirty="0" err="1">
                <a:latin typeface="Arial" charset="0"/>
                <a:ea typeface="Arial" charset="0"/>
                <a:cs typeface="Arial" charset="0"/>
              </a:rPr>
              <a:t>psychiatrische</a:t>
            </a:r>
            <a:r>
              <a:rPr lang="en-US" sz="1800" dirty="0">
                <a:latin typeface="Arial" charset="0"/>
                <a:ea typeface="Arial" charset="0"/>
                <a:cs typeface="Arial" charset="0"/>
              </a:rPr>
              <a:t> </a:t>
            </a:r>
            <a:r>
              <a:rPr lang="en-US" sz="1800" dirty="0" smtClean="0">
                <a:latin typeface="Arial" charset="0"/>
                <a:ea typeface="Arial" charset="0"/>
                <a:cs typeface="Arial" charset="0"/>
              </a:rPr>
              <a:t>patient is </a:t>
            </a:r>
            <a:r>
              <a:rPr lang="en-US" sz="1800" dirty="0">
                <a:latin typeface="Arial" charset="0"/>
                <a:ea typeface="Arial" charset="0"/>
                <a:cs typeface="Arial" charset="0"/>
              </a:rPr>
              <a:t>de </a:t>
            </a:r>
            <a:r>
              <a:rPr lang="en-US" sz="1800" dirty="0" err="1">
                <a:latin typeface="Arial" charset="0"/>
                <a:ea typeface="Arial" charset="0"/>
                <a:cs typeface="Arial" charset="0"/>
              </a:rPr>
              <a:t>zwaarste</a:t>
            </a:r>
            <a:r>
              <a:rPr lang="en-US" sz="1800" dirty="0">
                <a:latin typeface="Arial" charset="0"/>
                <a:ea typeface="Arial" charset="0"/>
                <a:cs typeface="Arial" charset="0"/>
              </a:rPr>
              <a:t> </a:t>
            </a:r>
            <a:r>
              <a:rPr lang="en-US" sz="1800" dirty="0" err="1">
                <a:latin typeface="Arial" charset="0"/>
                <a:ea typeface="Arial" charset="0"/>
                <a:cs typeface="Arial" charset="0"/>
              </a:rPr>
              <a:t>vorm</a:t>
            </a:r>
            <a:r>
              <a:rPr lang="en-US" sz="1800" dirty="0">
                <a:latin typeface="Arial" charset="0"/>
                <a:ea typeface="Arial" charset="0"/>
                <a:cs typeface="Arial" charset="0"/>
              </a:rPr>
              <a:t> van </a:t>
            </a:r>
            <a:r>
              <a:rPr lang="en-US" sz="1800" dirty="0" err="1">
                <a:latin typeface="Arial" charset="0"/>
                <a:ea typeface="Arial" charset="0"/>
                <a:cs typeface="Arial" charset="0"/>
              </a:rPr>
              <a:t>mantelzorg</a:t>
            </a:r>
            <a:r>
              <a:rPr lang="en-US" sz="1800" dirty="0">
                <a:latin typeface="Arial" charset="0"/>
                <a:ea typeface="Arial" charset="0"/>
                <a:cs typeface="Arial" charset="0"/>
              </a:rPr>
              <a:t>. </a:t>
            </a:r>
            <a:endParaRPr lang="en-US" sz="1800" dirty="0" smtClean="0">
              <a:latin typeface="Arial" charset="0"/>
              <a:ea typeface="Arial" charset="0"/>
              <a:cs typeface="Arial" charset="0"/>
            </a:endParaRPr>
          </a:p>
          <a:p>
            <a:endParaRPr lang="en-GB" sz="1800" dirty="0">
              <a:latin typeface="Arial" charset="0"/>
              <a:ea typeface="Arial" charset="0"/>
              <a:cs typeface="Arial" charset="0"/>
            </a:endParaRPr>
          </a:p>
          <a:p>
            <a:r>
              <a:rPr lang="en-US" sz="1800" dirty="0" err="1">
                <a:latin typeface="Arial" charset="0"/>
                <a:ea typeface="Arial" charset="0"/>
                <a:cs typeface="Arial" charset="0"/>
              </a:rPr>
              <a:t>Onderzoek</a:t>
            </a:r>
            <a:r>
              <a:rPr lang="en-US" sz="1800" dirty="0">
                <a:latin typeface="Arial" charset="0"/>
                <a:ea typeface="Arial" charset="0"/>
                <a:cs typeface="Arial" charset="0"/>
              </a:rPr>
              <a:t> </a:t>
            </a:r>
            <a:r>
              <a:rPr lang="en-US" sz="1800" dirty="0" err="1">
                <a:latin typeface="Arial" charset="0"/>
                <a:ea typeface="Arial" charset="0"/>
                <a:cs typeface="Arial" charset="0"/>
              </a:rPr>
              <a:t>en</a:t>
            </a:r>
            <a:r>
              <a:rPr lang="en-US" sz="1800" dirty="0">
                <a:latin typeface="Arial" charset="0"/>
                <a:ea typeface="Arial" charset="0"/>
                <a:cs typeface="Arial" charset="0"/>
              </a:rPr>
              <a:t> </a:t>
            </a:r>
            <a:r>
              <a:rPr lang="en-US" sz="1800" dirty="0" err="1">
                <a:latin typeface="Arial" charset="0"/>
                <a:ea typeface="Arial" charset="0"/>
                <a:cs typeface="Arial" charset="0"/>
              </a:rPr>
              <a:t>praktijk</a:t>
            </a:r>
            <a:r>
              <a:rPr lang="en-US" sz="1800" dirty="0">
                <a:latin typeface="Arial" charset="0"/>
                <a:ea typeface="Arial" charset="0"/>
                <a:cs typeface="Arial" charset="0"/>
              </a:rPr>
              <a:t> </a:t>
            </a:r>
            <a:r>
              <a:rPr lang="en-US" sz="1800" dirty="0" err="1">
                <a:latin typeface="Arial" charset="0"/>
                <a:ea typeface="Arial" charset="0"/>
                <a:cs typeface="Arial" charset="0"/>
              </a:rPr>
              <a:t>laten</a:t>
            </a:r>
            <a:r>
              <a:rPr lang="en-US" sz="1800" dirty="0">
                <a:latin typeface="Arial" charset="0"/>
                <a:ea typeface="Arial" charset="0"/>
                <a:cs typeface="Arial" charset="0"/>
              </a:rPr>
              <a:t> </a:t>
            </a:r>
            <a:r>
              <a:rPr lang="en-US" sz="1800" dirty="0" err="1">
                <a:latin typeface="Arial" charset="0"/>
                <a:ea typeface="Arial" charset="0"/>
                <a:cs typeface="Arial" charset="0"/>
              </a:rPr>
              <a:t>zien</a:t>
            </a:r>
            <a:r>
              <a:rPr lang="en-US" sz="1800" dirty="0">
                <a:latin typeface="Arial" charset="0"/>
                <a:ea typeface="Arial" charset="0"/>
                <a:cs typeface="Arial" charset="0"/>
              </a:rPr>
              <a:t> </a:t>
            </a:r>
            <a:r>
              <a:rPr lang="en-US" sz="1800" dirty="0" err="1">
                <a:latin typeface="Arial" charset="0"/>
                <a:ea typeface="Arial" charset="0"/>
                <a:cs typeface="Arial" charset="0"/>
              </a:rPr>
              <a:t>dat</a:t>
            </a:r>
            <a:r>
              <a:rPr lang="en-US" sz="1800" dirty="0">
                <a:latin typeface="Arial" charset="0"/>
                <a:ea typeface="Arial" charset="0"/>
                <a:cs typeface="Arial" charset="0"/>
              </a:rPr>
              <a:t> </a:t>
            </a:r>
            <a:r>
              <a:rPr lang="en-US" sz="1800" dirty="0" err="1">
                <a:latin typeface="Arial" charset="0"/>
                <a:ea typeface="Arial" charset="0"/>
                <a:cs typeface="Arial" charset="0"/>
              </a:rPr>
              <a:t>er</a:t>
            </a:r>
            <a:r>
              <a:rPr lang="en-US" sz="1800" dirty="0">
                <a:latin typeface="Arial" charset="0"/>
                <a:ea typeface="Arial" charset="0"/>
                <a:cs typeface="Arial" charset="0"/>
              </a:rPr>
              <a:t> </a:t>
            </a:r>
            <a:r>
              <a:rPr lang="en-US" sz="1800" dirty="0" err="1">
                <a:latin typeface="Arial" charset="0"/>
                <a:ea typeface="Arial" charset="0"/>
                <a:cs typeface="Arial" charset="0"/>
              </a:rPr>
              <a:t>een</a:t>
            </a:r>
            <a:r>
              <a:rPr lang="en-US" sz="1800" dirty="0">
                <a:latin typeface="Arial" charset="0"/>
                <a:ea typeface="Arial" charset="0"/>
                <a:cs typeface="Arial" charset="0"/>
              </a:rPr>
              <a:t> </a:t>
            </a:r>
            <a:r>
              <a:rPr lang="en-US" sz="1800" dirty="0" err="1">
                <a:latin typeface="Arial" charset="0"/>
                <a:ea typeface="Arial" charset="0"/>
                <a:cs typeface="Arial" charset="0"/>
              </a:rPr>
              <a:t>sterk</a:t>
            </a:r>
            <a:r>
              <a:rPr lang="en-US" sz="1800" dirty="0">
                <a:latin typeface="Arial" charset="0"/>
                <a:ea typeface="Arial" charset="0"/>
                <a:cs typeface="Arial" charset="0"/>
              </a:rPr>
              <a:t> </a:t>
            </a:r>
            <a:r>
              <a:rPr lang="en-US" sz="1800" dirty="0" err="1">
                <a:latin typeface="Arial" charset="0"/>
                <a:ea typeface="Arial" charset="0"/>
                <a:cs typeface="Arial" charset="0"/>
              </a:rPr>
              <a:t>verhoogd</a:t>
            </a:r>
            <a:r>
              <a:rPr lang="en-US" sz="1800" dirty="0">
                <a:latin typeface="Arial" charset="0"/>
                <a:ea typeface="Arial" charset="0"/>
                <a:cs typeface="Arial" charset="0"/>
              </a:rPr>
              <a:t> </a:t>
            </a:r>
            <a:r>
              <a:rPr lang="en-US" sz="1800" dirty="0" err="1">
                <a:latin typeface="Arial" charset="0"/>
                <a:ea typeface="Arial" charset="0"/>
                <a:cs typeface="Arial" charset="0"/>
              </a:rPr>
              <a:t>risico</a:t>
            </a:r>
            <a:r>
              <a:rPr lang="en-US" sz="1800" dirty="0">
                <a:latin typeface="Arial" charset="0"/>
                <a:ea typeface="Arial" charset="0"/>
                <a:cs typeface="Arial" charset="0"/>
              </a:rPr>
              <a:t> is op </a:t>
            </a:r>
            <a:r>
              <a:rPr lang="en-US" sz="1800" dirty="0" err="1">
                <a:latin typeface="Arial" charset="0"/>
                <a:ea typeface="Arial" charset="0"/>
                <a:cs typeface="Arial" charset="0"/>
              </a:rPr>
              <a:t>geestelijke</a:t>
            </a:r>
            <a:r>
              <a:rPr lang="en-US" sz="1800" dirty="0">
                <a:latin typeface="Arial" charset="0"/>
                <a:ea typeface="Arial" charset="0"/>
                <a:cs typeface="Arial" charset="0"/>
              </a:rPr>
              <a:t> </a:t>
            </a:r>
            <a:r>
              <a:rPr lang="en-GB" sz="1800" dirty="0">
                <a:latin typeface="Arial" charset="0"/>
                <a:ea typeface="Arial" charset="0"/>
                <a:cs typeface="Arial" charset="0"/>
              </a:rPr>
              <a:t>–</a:t>
            </a:r>
            <a:r>
              <a:rPr lang="en-US" sz="1800" dirty="0">
                <a:latin typeface="Arial" charset="0"/>
                <a:ea typeface="Arial" charset="0"/>
                <a:cs typeface="Arial" charset="0"/>
              </a:rPr>
              <a:t> </a:t>
            </a:r>
            <a:r>
              <a:rPr lang="en-US" sz="1800" dirty="0" err="1">
                <a:latin typeface="Arial" charset="0"/>
                <a:ea typeface="Arial" charset="0"/>
                <a:cs typeface="Arial" charset="0"/>
              </a:rPr>
              <a:t>lichamelijke</a:t>
            </a:r>
            <a:r>
              <a:rPr lang="en-US" sz="1800" dirty="0">
                <a:latin typeface="Arial" charset="0"/>
                <a:ea typeface="Arial" charset="0"/>
                <a:cs typeface="Arial" charset="0"/>
              </a:rPr>
              <a:t> </a:t>
            </a:r>
            <a:r>
              <a:rPr lang="en-US" sz="1800" dirty="0" err="1">
                <a:latin typeface="Arial" charset="0"/>
                <a:ea typeface="Arial" charset="0"/>
                <a:cs typeface="Arial" charset="0"/>
              </a:rPr>
              <a:t>gezondheidsproblemen</a:t>
            </a:r>
            <a:r>
              <a:rPr lang="en-US" sz="1800" dirty="0">
                <a:latin typeface="Arial" charset="0"/>
                <a:ea typeface="Arial" charset="0"/>
                <a:cs typeface="Arial" charset="0"/>
              </a:rPr>
              <a:t> door intense stress.</a:t>
            </a:r>
            <a:endParaRPr lang="en-GB" sz="1800" dirty="0">
              <a:latin typeface="Arial" charset="0"/>
              <a:ea typeface="Arial" charset="0"/>
              <a:cs typeface="Arial" charset="0"/>
            </a:endParaRPr>
          </a:p>
          <a:p>
            <a:endParaRPr lang="nl-NL" sz="1800" dirty="0" smtClean="0">
              <a:latin typeface="Arial" charset="0"/>
              <a:ea typeface="Arial" charset="0"/>
              <a:cs typeface="Arial" charset="0"/>
            </a:endParaRPr>
          </a:p>
          <a:p>
            <a:endParaRPr lang="nl-NL" dirty="0" smtClean="0"/>
          </a:p>
        </p:txBody>
      </p:sp>
    </p:spTree>
    <p:extLst>
      <p:ext uri="{BB962C8B-B14F-4D97-AF65-F5344CB8AC3E}">
        <p14:creationId xmlns:p14="http://schemas.microsoft.com/office/powerpoint/2010/main" val="2003865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a:t>
            </a:r>
            <a:endParaRPr lang="en-US" dirty="0"/>
          </a:p>
        </p:txBody>
      </p:sp>
      <p:sp>
        <p:nvSpPr>
          <p:cNvPr id="3" name="Content Placeholder 2"/>
          <p:cNvSpPr>
            <a:spLocks noGrp="1"/>
          </p:cNvSpPr>
          <p:nvPr>
            <p:ph idx="1"/>
          </p:nvPr>
        </p:nvSpPr>
        <p:spPr/>
        <p:txBody>
          <a:bodyPr/>
          <a:lstStyle/>
          <a:p>
            <a:endParaRPr lang="en-US" dirty="0"/>
          </a:p>
          <a:p>
            <a:r>
              <a:rPr lang="en-GB" sz="1800" dirty="0" err="1" smtClean="0">
                <a:latin typeface="Arial" charset="0"/>
                <a:ea typeface="Arial" charset="0"/>
                <a:cs typeface="Arial" charset="0"/>
              </a:rPr>
              <a:t>Voelt</a:t>
            </a:r>
            <a:r>
              <a:rPr lang="en-GB" sz="1800" dirty="0" smtClean="0">
                <a:latin typeface="Arial" charset="0"/>
                <a:ea typeface="Arial" charset="0"/>
                <a:cs typeface="Arial" charset="0"/>
              </a:rPr>
              <a:t> u </a:t>
            </a:r>
            <a:r>
              <a:rPr lang="en-GB" sz="1800" dirty="0" err="1" smtClean="0">
                <a:latin typeface="Arial" charset="0"/>
                <a:ea typeface="Arial" charset="0"/>
                <a:cs typeface="Arial" charset="0"/>
              </a:rPr>
              <a:t>zich</a:t>
            </a:r>
            <a:r>
              <a:rPr lang="en-GB" sz="1800" dirty="0" smtClean="0">
                <a:latin typeface="Arial" charset="0"/>
                <a:ea typeface="Arial" charset="0"/>
                <a:cs typeface="Arial" charset="0"/>
              </a:rPr>
              <a:t> </a:t>
            </a:r>
            <a:r>
              <a:rPr lang="en-GB" sz="1800" dirty="0" err="1" smtClean="0">
                <a:latin typeface="Arial" charset="0"/>
                <a:ea typeface="Arial" charset="0"/>
                <a:cs typeface="Arial" charset="0"/>
              </a:rPr>
              <a:t>verantwoordelijk</a:t>
            </a:r>
            <a:r>
              <a:rPr lang="en-GB" sz="1800" dirty="0" smtClean="0">
                <a:latin typeface="Arial" charset="0"/>
                <a:ea typeface="Arial" charset="0"/>
                <a:cs typeface="Arial" charset="0"/>
              </a:rPr>
              <a:t> </a:t>
            </a:r>
            <a:r>
              <a:rPr lang="en-GB" sz="1800" dirty="0" err="1" smtClean="0">
                <a:latin typeface="Arial" charset="0"/>
                <a:ea typeface="Arial" charset="0"/>
                <a:cs typeface="Arial" charset="0"/>
              </a:rPr>
              <a:t>voor</a:t>
            </a:r>
            <a:r>
              <a:rPr lang="en-GB" sz="1800" dirty="0" smtClean="0">
                <a:latin typeface="Arial" charset="0"/>
                <a:ea typeface="Arial" charset="0"/>
                <a:cs typeface="Arial" charset="0"/>
              </a:rPr>
              <a:t> het </a:t>
            </a:r>
            <a:r>
              <a:rPr lang="en-GB" sz="1800" dirty="0" err="1" smtClean="0">
                <a:latin typeface="Arial" charset="0"/>
                <a:ea typeface="Arial" charset="0"/>
                <a:cs typeface="Arial" charset="0"/>
              </a:rPr>
              <a:t>welbevinden</a:t>
            </a:r>
            <a:r>
              <a:rPr lang="en-GB" sz="1800" dirty="0" smtClean="0">
                <a:latin typeface="Arial" charset="0"/>
                <a:ea typeface="Arial" charset="0"/>
                <a:cs typeface="Arial" charset="0"/>
              </a:rPr>
              <a:t> van de </a:t>
            </a:r>
            <a:r>
              <a:rPr lang="en-GB" sz="1800" dirty="0" err="1" smtClean="0">
                <a:latin typeface="Arial" charset="0"/>
                <a:ea typeface="Arial" charset="0"/>
                <a:cs typeface="Arial" charset="0"/>
              </a:rPr>
              <a:t>naaste</a:t>
            </a:r>
            <a:r>
              <a:rPr lang="en-GB" sz="1800" dirty="0" smtClean="0">
                <a:latin typeface="Arial" charset="0"/>
                <a:ea typeface="Arial" charset="0"/>
                <a:cs typeface="Arial" charset="0"/>
              </a:rPr>
              <a:t>? </a:t>
            </a:r>
            <a:endParaRPr lang="en-GB" dirty="0"/>
          </a:p>
          <a:p>
            <a:endParaRPr lang="en-GB" dirty="0" smtClean="0"/>
          </a:p>
          <a:p>
            <a:endParaRPr lang="en-GB" dirty="0"/>
          </a:p>
          <a:p>
            <a:endParaRPr lang="en-GB" dirty="0"/>
          </a:p>
          <a:p>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9926492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dirty="0" err="1" smtClean="0">
                <a:latin typeface="Arial" charset="0"/>
                <a:ea typeface="Arial" charset="0"/>
                <a:cs typeface="Arial" charset="0"/>
              </a:rPr>
              <a:t>Samenwerken</a:t>
            </a:r>
            <a:r>
              <a:rPr lang="en-US" sz="2800" b="0" dirty="0" smtClean="0">
                <a:latin typeface="Arial" charset="0"/>
                <a:ea typeface="Arial" charset="0"/>
                <a:cs typeface="Arial" charset="0"/>
              </a:rPr>
              <a:t> - </a:t>
            </a:r>
            <a:r>
              <a:rPr lang="en-US" sz="2800" b="0" dirty="0" err="1" smtClean="0">
                <a:latin typeface="Arial" charset="0"/>
                <a:ea typeface="Arial" charset="0"/>
                <a:cs typeface="Arial" charset="0"/>
              </a:rPr>
              <a:t>coachen</a:t>
            </a:r>
            <a:endParaRPr lang="en-US" sz="2800" b="0" dirty="0">
              <a:latin typeface="Arial" charset="0"/>
              <a:ea typeface="Arial" charset="0"/>
              <a:cs typeface="Arial" charset="0"/>
            </a:endParaRPr>
          </a:p>
        </p:txBody>
      </p:sp>
      <p:sp>
        <p:nvSpPr>
          <p:cNvPr id="3" name="Content Placeholder 2"/>
          <p:cNvSpPr>
            <a:spLocks noGrp="1"/>
          </p:cNvSpPr>
          <p:nvPr>
            <p:ph idx="1"/>
          </p:nvPr>
        </p:nvSpPr>
        <p:spPr/>
        <p:txBody>
          <a:bodyPr/>
          <a:lstStyle/>
          <a:p>
            <a:r>
              <a:rPr lang="en-US" b="1" dirty="0" smtClean="0"/>
              <a:t> </a:t>
            </a:r>
            <a:endParaRPr lang="en-US" b="1" dirty="0"/>
          </a:p>
        </p:txBody>
      </p:sp>
      <p:pic>
        <p:nvPicPr>
          <p:cNvPr id="7" name="Picture 6"/>
          <p:cNvPicPr>
            <a:picLocks noChangeAspect="1"/>
          </p:cNvPicPr>
          <p:nvPr/>
        </p:nvPicPr>
        <p:blipFill>
          <a:blip r:embed="rId2"/>
          <a:stretch>
            <a:fillRect/>
          </a:stretch>
        </p:blipFill>
        <p:spPr>
          <a:xfrm>
            <a:off x="2899730" y="4118946"/>
            <a:ext cx="3344446" cy="2725837"/>
          </a:xfrm>
          <a:prstGeom prst="rect">
            <a:avLst/>
          </a:prstGeom>
        </p:spPr>
      </p:pic>
      <p:pic>
        <p:nvPicPr>
          <p:cNvPr id="8" name="Picture 7"/>
          <p:cNvPicPr>
            <a:picLocks noChangeAspect="1"/>
          </p:cNvPicPr>
          <p:nvPr/>
        </p:nvPicPr>
        <p:blipFill>
          <a:blip r:embed="rId3"/>
          <a:stretch>
            <a:fillRect/>
          </a:stretch>
        </p:blipFill>
        <p:spPr>
          <a:xfrm>
            <a:off x="1455428" y="1907794"/>
            <a:ext cx="3168256" cy="2235696"/>
          </a:xfrm>
          <a:prstGeom prst="rect">
            <a:avLst/>
          </a:prstGeom>
        </p:spPr>
      </p:pic>
      <p:pic>
        <p:nvPicPr>
          <p:cNvPr id="6" name="Picture 5"/>
          <p:cNvPicPr>
            <a:picLocks noChangeAspect="1"/>
          </p:cNvPicPr>
          <p:nvPr/>
        </p:nvPicPr>
        <p:blipFill>
          <a:blip r:embed="rId4"/>
          <a:stretch>
            <a:fillRect/>
          </a:stretch>
        </p:blipFill>
        <p:spPr>
          <a:xfrm>
            <a:off x="4623684" y="1956590"/>
            <a:ext cx="3528487" cy="2086156"/>
          </a:xfrm>
          <a:prstGeom prst="rect">
            <a:avLst/>
          </a:prstGeom>
        </p:spPr>
      </p:pic>
    </p:spTree>
    <p:extLst>
      <p:ext uri="{BB962C8B-B14F-4D97-AF65-F5344CB8AC3E}">
        <p14:creationId xmlns:p14="http://schemas.microsoft.com/office/powerpoint/2010/main" val="2137622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Samenwerken</a:t>
            </a:r>
            <a:r>
              <a:rPr lang="en-US" dirty="0" smtClean="0"/>
              <a:t> </a:t>
            </a:r>
            <a:endParaRPr lang="en-US" dirty="0"/>
          </a:p>
        </p:txBody>
      </p:sp>
      <p:sp>
        <p:nvSpPr>
          <p:cNvPr id="3" name="Content Placeholder 2"/>
          <p:cNvSpPr>
            <a:spLocks noGrp="1"/>
          </p:cNvSpPr>
          <p:nvPr>
            <p:ph idx="1"/>
          </p:nvPr>
        </p:nvSpPr>
        <p:spPr/>
        <p:txBody>
          <a:bodyPr/>
          <a:lstStyle/>
          <a:p>
            <a:r>
              <a:rPr lang="en-GB" dirty="0" err="1"/>
              <a:t>Samenwerken</a:t>
            </a:r>
            <a:r>
              <a:rPr lang="en-GB" dirty="0"/>
              <a:t> </a:t>
            </a:r>
            <a:r>
              <a:rPr lang="en-GB" dirty="0" err="1"/>
              <a:t>gaat</a:t>
            </a:r>
            <a:r>
              <a:rPr lang="en-GB" dirty="0"/>
              <a:t> </a:t>
            </a:r>
            <a:r>
              <a:rPr lang="en-GB" dirty="0" smtClean="0"/>
              <a:t>over </a:t>
            </a:r>
            <a:r>
              <a:rPr lang="en-GB" dirty="0" err="1" smtClean="0"/>
              <a:t>informatie</a:t>
            </a:r>
            <a:r>
              <a:rPr lang="en-GB" dirty="0" smtClean="0"/>
              <a:t> </a:t>
            </a:r>
            <a:r>
              <a:rPr lang="en-GB" dirty="0" err="1" smtClean="0"/>
              <a:t>kunnen</a:t>
            </a:r>
            <a:r>
              <a:rPr lang="en-GB" dirty="0" smtClean="0"/>
              <a:t> </a:t>
            </a:r>
            <a:r>
              <a:rPr lang="en-GB" dirty="0" err="1" smtClean="0"/>
              <a:t>geven</a:t>
            </a:r>
            <a:r>
              <a:rPr lang="en-GB" dirty="0" smtClean="0"/>
              <a:t> </a:t>
            </a:r>
            <a:r>
              <a:rPr lang="en-GB" dirty="0" err="1" smtClean="0"/>
              <a:t>en</a:t>
            </a:r>
            <a:r>
              <a:rPr lang="en-GB" dirty="0" smtClean="0"/>
              <a:t> </a:t>
            </a:r>
            <a:r>
              <a:rPr lang="en-GB" dirty="0" err="1" smtClean="0"/>
              <a:t>goed</a:t>
            </a:r>
            <a:r>
              <a:rPr lang="en-GB" dirty="0" smtClean="0"/>
              <a:t> </a:t>
            </a:r>
            <a:r>
              <a:rPr lang="en-GB" dirty="0" err="1" smtClean="0"/>
              <a:t>geinformeerd</a:t>
            </a:r>
            <a:r>
              <a:rPr lang="en-GB" dirty="0" smtClean="0"/>
              <a:t> </a:t>
            </a:r>
            <a:r>
              <a:rPr lang="en-GB" dirty="0" err="1" smtClean="0"/>
              <a:t>zijn</a:t>
            </a:r>
            <a:r>
              <a:rPr lang="en-GB" dirty="0" smtClean="0"/>
              <a:t>, </a:t>
            </a:r>
            <a:r>
              <a:rPr lang="en-GB" dirty="0" err="1" smtClean="0"/>
              <a:t>betrokken</a:t>
            </a:r>
            <a:r>
              <a:rPr lang="en-GB" dirty="0" smtClean="0"/>
              <a:t> </a:t>
            </a:r>
            <a:r>
              <a:rPr lang="en-GB" dirty="0" err="1"/>
              <a:t>zijn</a:t>
            </a:r>
            <a:r>
              <a:rPr lang="en-GB" dirty="0"/>
              <a:t> </a:t>
            </a:r>
            <a:r>
              <a:rPr lang="en-GB" dirty="0" err="1"/>
              <a:t>bij</a:t>
            </a:r>
            <a:r>
              <a:rPr lang="en-GB" dirty="0"/>
              <a:t> </a:t>
            </a:r>
            <a:r>
              <a:rPr lang="en-GB" dirty="0" err="1"/>
              <a:t>belangrijke</a:t>
            </a:r>
            <a:r>
              <a:rPr lang="en-GB" dirty="0"/>
              <a:t> </a:t>
            </a:r>
            <a:r>
              <a:rPr lang="en-GB" dirty="0" err="1"/>
              <a:t>beslissingen</a:t>
            </a:r>
            <a:r>
              <a:rPr lang="en-GB" dirty="0"/>
              <a:t> (RM </a:t>
            </a:r>
            <a:r>
              <a:rPr lang="en-GB" dirty="0" err="1"/>
              <a:t>ja</a:t>
            </a:r>
            <a:r>
              <a:rPr lang="en-GB" dirty="0"/>
              <a:t>/nee) </a:t>
            </a:r>
            <a:r>
              <a:rPr lang="en-GB" dirty="0" err="1"/>
              <a:t>en</a:t>
            </a:r>
            <a:r>
              <a:rPr lang="en-GB" dirty="0"/>
              <a:t> </a:t>
            </a:r>
            <a:r>
              <a:rPr lang="en-GB" dirty="0" err="1"/>
              <a:t>bij</a:t>
            </a:r>
            <a:r>
              <a:rPr lang="en-GB" dirty="0"/>
              <a:t> de </a:t>
            </a:r>
            <a:r>
              <a:rPr lang="en-GB" dirty="0" err="1"/>
              <a:t>behandeling</a:t>
            </a:r>
            <a:r>
              <a:rPr lang="en-GB" dirty="0"/>
              <a:t> </a:t>
            </a:r>
            <a:r>
              <a:rPr lang="en-GB" dirty="0" err="1"/>
              <a:t>en</a:t>
            </a:r>
            <a:r>
              <a:rPr lang="en-GB" dirty="0"/>
              <a:t> het </a:t>
            </a:r>
            <a:r>
              <a:rPr lang="en-GB" dirty="0" err="1"/>
              <a:t>organiseren</a:t>
            </a:r>
            <a:r>
              <a:rPr lang="en-GB" dirty="0"/>
              <a:t> van </a:t>
            </a:r>
            <a:r>
              <a:rPr lang="en-GB" dirty="0" err="1"/>
              <a:t>zorg</a:t>
            </a:r>
            <a:r>
              <a:rPr lang="en-GB" dirty="0"/>
              <a:t>, </a:t>
            </a:r>
            <a:r>
              <a:rPr lang="en-GB" dirty="0" err="1"/>
              <a:t>opstellen</a:t>
            </a:r>
            <a:r>
              <a:rPr lang="en-GB" dirty="0"/>
              <a:t> van </a:t>
            </a:r>
            <a:r>
              <a:rPr lang="en-GB" dirty="0" err="1"/>
              <a:t>bhp</a:t>
            </a:r>
            <a:r>
              <a:rPr lang="en-GB" dirty="0"/>
              <a:t>, </a:t>
            </a:r>
            <a:r>
              <a:rPr lang="en-GB" dirty="0" err="1"/>
              <a:t>veranderingen</a:t>
            </a:r>
            <a:r>
              <a:rPr lang="en-GB" dirty="0"/>
              <a:t> </a:t>
            </a:r>
            <a:r>
              <a:rPr lang="en-GB" dirty="0" err="1"/>
              <a:t>en</a:t>
            </a:r>
            <a:r>
              <a:rPr lang="en-GB" dirty="0"/>
              <a:t> </a:t>
            </a:r>
            <a:r>
              <a:rPr lang="en-GB" dirty="0" err="1"/>
              <a:t>evaluatie</a:t>
            </a:r>
            <a:r>
              <a:rPr lang="en-GB" dirty="0"/>
              <a:t> </a:t>
            </a:r>
            <a:r>
              <a:rPr lang="en-GB" dirty="0" err="1"/>
              <a:t>en</a:t>
            </a:r>
            <a:r>
              <a:rPr lang="en-GB" dirty="0"/>
              <a:t> </a:t>
            </a:r>
            <a:r>
              <a:rPr lang="en-GB" dirty="0" err="1"/>
              <a:t>afstemmen</a:t>
            </a:r>
            <a:r>
              <a:rPr lang="en-GB" dirty="0"/>
              <a:t> van </a:t>
            </a:r>
            <a:r>
              <a:rPr lang="en-GB" dirty="0" err="1"/>
              <a:t>zorg</a:t>
            </a:r>
            <a:r>
              <a:rPr lang="en-GB" dirty="0"/>
              <a:t>. </a:t>
            </a:r>
          </a:p>
          <a:p>
            <a:endParaRPr lang="en-US" dirty="0"/>
          </a:p>
        </p:txBody>
      </p:sp>
    </p:spTree>
    <p:extLst>
      <p:ext uri="{BB962C8B-B14F-4D97-AF65-F5344CB8AC3E}">
        <p14:creationId xmlns:p14="http://schemas.microsoft.com/office/powerpoint/2010/main" val="2093765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Coachen</a:t>
            </a:r>
            <a:endParaRPr lang="en-US" dirty="0"/>
          </a:p>
        </p:txBody>
      </p:sp>
      <p:sp>
        <p:nvSpPr>
          <p:cNvPr id="3" name="Content Placeholder 2"/>
          <p:cNvSpPr>
            <a:spLocks noGrp="1"/>
          </p:cNvSpPr>
          <p:nvPr>
            <p:ph idx="1"/>
          </p:nvPr>
        </p:nvSpPr>
        <p:spPr/>
        <p:txBody>
          <a:bodyPr/>
          <a:lstStyle/>
          <a:p>
            <a:r>
              <a:rPr lang="en-US" dirty="0" err="1" smtClean="0"/>
              <a:t>Doel</a:t>
            </a:r>
            <a:r>
              <a:rPr lang="en-US" dirty="0" smtClean="0"/>
              <a:t> van </a:t>
            </a:r>
            <a:r>
              <a:rPr lang="en-US" dirty="0" err="1" smtClean="0"/>
              <a:t>coachen</a:t>
            </a:r>
            <a:r>
              <a:rPr lang="en-US" dirty="0" smtClean="0"/>
              <a:t> is de MZ </a:t>
            </a:r>
            <a:r>
              <a:rPr lang="en-US" dirty="0" err="1" smtClean="0"/>
              <a:t>te</a:t>
            </a:r>
            <a:r>
              <a:rPr lang="en-US" dirty="0" smtClean="0"/>
              <a:t> </a:t>
            </a:r>
            <a:r>
              <a:rPr lang="en-US" dirty="0" err="1" smtClean="0"/>
              <a:t>helpen</a:t>
            </a:r>
            <a:r>
              <a:rPr lang="en-US" dirty="0" smtClean="0"/>
              <a:t> </a:t>
            </a:r>
            <a:r>
              <a:rPr lang="en-US" dirty="0" err="1" smtClean="0"/>
              <a:t>inzicht</a:t>
            </a:r>
            <a:r>
              <a:rPr lang="en-US" dirty="0" smtClean="0"/>
              <a:t> </a:t>
            </a:r>
            <a:r>
              <a:rPr lang="en-US" dirty="0" err="1" smtClean="0"/>
              <a:t>te</a:t>
            </a:r>
            <a:r>
              <a:rPr lang="en-US" dirty="0" smtClean="0"/>
              <a:t> </a:t>
            </a:r>
            <a:r>
              <a:rPr lang="en-US" dirty="0" err="1" smtClean="0"/>
              <a:t>krijgen</a:t>
            </a:r>
            <a:r>
              <a:rPr lang="en-US" dirty="0" smtClean="0"/>
              <a:t> in </a:t>
            </a:r>
            <a:r>
              <a:rPr lang="en-US" dirty="0" err="1" smtClean="0"/>
              <a:t>zichzelf</a:t>
            </a:r>
            <a:r>
              <a:rPr lang="en-US" dirty="0" smtClean="0"/>
              <a:t> in de </a:t>
            </a:r>
            <a:r>
              <a:rPr lang="en-US" dirty="0" err="1" smtClean="0"/>
              <a:t>rol</a:t>
            </a:r>
            <a:r>
              <a:rPr lang="en-US" dirty="0" smtClean="0"/>
              <a:t> van </a:t>
            </a:r>
            <a:r>
              <a:rPr lang="en-US" dirty="0" err="1" smtClean="0"/>
              <a:t>mantelzorger</a:t>
            </a:r>
            <a:r>
              <a:rPr lang="en-US" dirty="0" smtClean="0"/>
              <a:t>. </a:t>
            </a:r>
            <a:endParaRPr lang="en-US" dirty="0"/>
          </a:p>
        </p:txBody>
      </p:sp>
    </p:spTree>
    <p:extLst>
      <p:ext uri="{BB962C8B-B14F-4D97-AF65-F5344CB8AC3E}">
        <p14:creationId xmlns:p14="http://schemas.microsoft.com/office/powerpoint/2010/main" val="1956610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a:t>
            </a:r>
            <a:endParaRPr lang="en-US" dirty="0"/>
          </a:p>
        </p:txBody>
      </p:sp>
      <p:sp>
        <p:nvSpPr>
          <p:cNvPr id="3" name="Content Placeholder 2"/>
          <p:cNvSpPr>
            <a:spLocks noGrp="1"/>
          </p:cNvSpPr>
          <p:nvPr>
            <p:ph idx="1"/>
          </p:nvPr>
        </p:nvSpPr>
        <p:spPr/>
        <p:txBody>
          <a:bodyPr/>
          <a:lstStyle/>
          <a:p>
            <a:r>
              <a:rPr lang="en-US" sz="1800" dirty="0" err="1" smtClean="0">
                <a:latin typeface="Arial" charset="0"/>
                <a:ea typeface="Arial" charset="0"/>
                <a:cs typeface="Arial" charset="0"/>
              </a:rPr>
              <a:t>Ik</a:t>
            </a:r>
            <a:r>
              <a:rPr lang="en-US" sz="1800" dirty="0" smtClean="0">
                <a:latin typeface="Arial" charset="0"/>
                <a:ea typeface="Arial" charset="0"/>
                <a:cs typeface="Arial" charset="0"/>
              </a:rPr>
              <a:t> </a:t>
            </a:r>
            <a:r>
              <a:rPr lang="en-US" sz="1800" dirty="0" err="1" smtClean="0">
                <a:latin typeface="Arial" charset="0"/>
                <a:ea typeface="Arial" charset="0"/>
                <a:cs typeface="Arial" charset="0"/>
              </a:rPr>
              <a:t>twijfel</a:t>
            </a:r>
            <a:r>
              <a:rPr lang="en-US" sz="1800" dirty="0" smtClean="0">
                <a:latin typeface="Arial" charset="0"/>
                <a:ea typeface="Arial" charset="0"/>
                <a:cs typeface="Arial" charset="0"/>
              </a:rPr>
              <a:t> of </a:t>
            </a:r>
            <a:r>
              <a:rPr lang="en-US" sz="1800" dirty="0" err="1" smtClean="0">
                <a:latin typeface="Arial" charset="0"/>
                <a:ea typeface="Arial" charset="0"/>
                <a:cs typeface="Arial" charset="0"/>
              </a:rPr>
              <a:t>ik</a:t>
            </a:r>
            <a:r>
              <a:rPr lang="en-US" sz="1800" dirty="0" smtClean="0">
                <a:latin typeface="Arial" charset="0"/>
                <a:ea typeface="Arial" charset="0"/>
                <a:cs typeface="Arial" charset="0"/>
              </a:rPr>
              <a:t> </a:t>
            </a:r>
            <a:r>
              <a:rPr lang="en-US" sz="1800" dirty="0" err="1" smtClean="0">
                <a:latin typeface="Arial" charset="0"/>
                <a:ea typeface="Arial" charset="0"/>
                <a:cs typeface="Arial" charset="0"/>
              </a:rPr>
              <a:t>wel</a:t>
            </a:r>
            <a:r>
              <a:rPr lang="en-US" sz="1800" dirty="0" smtClean="0">
                <a:latin typeface="Arial" charset="0"/>
                <a:ea typeface="Arial" charset="0"/>
                <a:cs typeface="Arial" charset="0"/>
              </a:rPr>
              <a:t> de </a:t>
            </a:r>
            <a:r>
              <a:rPr lang="en-US" sz="1800" dirty="0" err="1" smtClean="0">
                <a:latin typeface="Arial" charset="0"/>
                <a:ea typeface="Arial" charset="0"/>
                <a:cs typeface="Arial" charset="0"/>
              </a:rPr>
              <a:t>juiste</a:t>
            </a:r>
            <a:r>
              <a:rPr lang="en-US" sz="1800" dirty="0" smtClean="0">
                <a:latin typeface="Arial" charset="0"/>
                <a:ea typeface="Arial" charset="0"/>
                <a:cs typeface="Arial" charset="0"/>
              </a:rPr>
              <a:t> </a:t>
            </a:r>
            <a:r>
              <a:rPr lang="en-US" sz="1800" dirty="0" err="1" smtClean="0">
                <a:latin typeface="Arial" charset="0"/>
                <a:ea typeface="Arial" charset="0"/>
                <a:cs typeface="Arial" charset="0"/>
              </a:rPr>
              <a:t>ondersteuning</a:t>
            </a:r>
            <a:r>
              <a:rPr lang="en-US" sz="1800" dirty="0" smtClean="0">
                <a:latin typeface="Arial" charset="0"/>
                <a:ea typeface="Arial" charset="0"/>
                <a:cs typeface="Arial" charset="0"/>
              </a:rPr>
              <a:t> </a:t>
            </a:r>
            <a:r>
              <a:rPr lang="en-US" sz="1800" dirty="0" err="1" smtClean="0">
                <a:latin typeface="Arial" charset="0"/>
                <a:ea typeface="Arial" charset="0"/>
                <a:cs typeface="Arial" charset="0"/>
              </a:rPr>
              <a:t>geef</a:t>
            </a:r>
            <a:r>
              <a:rPr lang="en-US" sz="1800" dirty="0" smtClean="0">
                <a:latin typeface="Arial" charset="0"/>
                <a:ea typeface="Arial" charset="0"/>
                <a:cs typeface="Arial" charset="0"/>
              </a:rPr>
              <a:t> </a:t>
            </a:r>
            <a:r>
              <a:rPr lang="en-US" sz="1800" dirty="0" err="1" smtClean="0">
                <a:latin typeface="Arial" charset="0"/>
                <a:ea typeface="Arial" charset="0"/>
                <a:cs typeface="Arial" charset="0"/>
              </a:rPr>
              <a:t>aan</a:t>
            </a:r>
            <a:r>
              <a:rPr lang="en-US" sz="1800" dirty="0" smtClean="0">
                <a:latin typeface="Arial" charset="0"/>
                <a:ea typeface="Arial" charset="0"/>
                <a:cs typeface="Arial" charset="0"/>
              </a:rPr>
              <a:t> de </a:t>
            </a:r>
            <a:r>
              <a:rPr lang="en-US" sz="1800" dirty="0" err="1" smtClean="0">
                <a:latin typeface="Arial" charset="0"/>
                <a:ea typeface="Arial" charset="0"/>
                <a:cs typeface="Arial" charset="0"/>
              </a:rPr>
              <a:t>naaste</a:t>
            </a:r>
            <a:r>
              <a:rPr lang="en-US" sz="1800" dirty="0" smtClean="0">
                <a:latin typeface="Arial" charset="0"/>
                <a:ea typeface="Arial" charset="0"/>
                <a:cs typeface="Arial" charset="0"/>
              </a:rPr>
              <a:t> </a:t>
            </a:r>
            <a:endParaRPr lang="en-US" sz="1800" dirty="0">
              <a:latin typeface="Arial" charset="0"/>
              <a:ea typeface="Arial" charset="0"/>
              <a:cs typeface="Arial" charset="0"/>
            </a:endParaRPr>
          </a:p>
        </p:txBody>
      </p:sp>
    </p:spTree>
    <p:extLst>
      <p:ext uri="{BB962C8B-B14F-4D97-AF65-F5344CB8AC3E}">
        <p14:creationId xmlns:p14="http://schemas.microsoft.com/office/powerpoint/2010/main" val="835763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1835696" y="2361406"/>
            <a:ext cx="6048672" cy="3683000"/>
          </a:xfrm>
          <a:prstGeom prst="rect">
            <a:avLst/>
          </a:prstGeom>
        </p:spPr>
      </p:pic>
    </p:spTree>
    <p:extLst>
      <p:ext uri="{BB962C8B-B14F-4D97-AF65-F5344CB8AC3E}">
        <p14:creationId xmlns:p14="http://schemas.microsoft.com/office/powerpoint/2010/main" val="305373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pPr eaLnBrk="1" hangingPunct="1"/>
            <a:r>
              <a:rPr lang="nl-NL" altLang="nl-NL" sz="2800" b="0" dirty="0" smtClean="0">
                <a:latin typeface="Arial" charset="0"/>
                <a:ea typeface="ＭＳ Ｐゴシック" pitchFamily="34" charset="-128"/>
                <a:cs typeface="Arial" charset="0"/>
              </a:rPr>
              <a:t>Perspectief van familie</a:t>
            </a:r>
            <a:r>
              <a:rPr lang="nl-NL" altLang="nl-NL" sz="3200" dirty="0">
                <a:latin typeface="Arial" charset="0"/>
                <a:ea typeface="ＭＳ Ｐゴシック" pitchFamily="34" charset="-128"/>
                <a:cs typeface="Arial" charset="0"/>
              </a:rPr>
              <a:t/>
            </a:r>
            <a:br>
              <a:rPr lang="nl-NL" altLang="nl-NL" sz="3200" dirty="0">
                <a:latin typeface="Arial" charset="0"/>
                <a:ea typeface="ＭＳ Ｐゴシック" pitchFamily="34" charset="-128"/>
                <a:cs typeface="Arial" charset="0"/>
              </a:rPr>
            </a:br>
            <a:endParaRPr lang="nl-NL" altLang="nl-NL" dirty="0" smtClean="0">
              <a:latin typeface="Arial" charset="0"/>
              <a:ea typeface="ＭＳ Ｐゴシック" pitchFamily="34" charset="-128"/>
              <a:cs typeface="Arial" charset="0"/>
            </a:endParaRPr>
          </a:p>
        </p:txBody>
      </p:sp>
      <p:sp>
        <p:nvSpPr>
          <p:cNvPr id="13315" name="Tijdelijke aanduiding voor inhoud 2"/>
          <p:cNvSpPr>
            <a:spLocks noGrp="1"/>
          </p:cNvSpPr>
          <p:nvPr>
            <p:ph idx="1"/>
          </p:nvPr>
        </p:nvSpPr>
        <p:spPr/>
        <p:txBody>
          <a:bodyPr/>
          <a:lstStyle/>
          <a:p>
            <a:pPr eaLnBrk="1" hangingPunct="1">
              <a:defRPr/>
            </a:pPr>
            <a:r>
              <a:rPr lang="nl-NL" altLang="nl-NL" dirty="0">
                <a:latin typeface="Arial" charset="0"/>
                <a:ea typeface="ＭＳ Ｐゴシック" pitchFamily="34" charset="-128"/>
                <a:cs typeface="Arial" charset="0"/>
              </a:rPr>
              <a:t>Ontbreken van keuzevrijheid:</a:t>
            </a:r>
            <a:endParaRPr lang="nl-NL" altLang="nl-NL" dirty="0" smtClean="0">
              <a:latin typeface="Arial" charset="0"/>
              <a:ea typeface="ＭＳ Ｐゴシック" pitchFamily="34" charset="-128"/>
              <a:cs typeface="Arial" charset="0"/>
            </a:endParaRPr>
          </a:p>
          <a:p>
            <a:pPr eaLnBrk="1" hangingPunct="1">
              <a:defRPr/>
            </a:pPr>
            <a:endParaRPr lang="nl-NL" altLang="nl-NL" sz="1800" dirty="0" smtClean="0">
              <a:latin typeface="Arial" charset="0"/>
              <a:ea typeface="ＭＳ Ｐゴシック" pitchFamily="34" charset="-128"/>
              <a:cs typeface="Arial" charset="0"/>
            </a:endParaRPr>
          </a:p>
          <a:p>
            <a:pPr eaLnBrk="1" hangingPunct="1">
              <a:defRPr/>
            </a:pPr>
            <a:r>
              <a:rPr lang="nl-NL" altLang="nl-NL" sz="1800" i="1" dirty="0" smtClean="0">
                <a:latin typeface="Arial" charset="0"/>
                <a:ea typeface="ＭＳ Ｐゴシック" pitchFamily="34" charset="-128"/>
                <a:cs typeface="Arial" charset="0"/>
              </a:rPr>
              <a:t>	“de vrijheid die het betrokken familielid ervaart om te kunnen stoppen met het geven van de ondersteuning, is een bepalende factor voor het ervaren van de gevolgen van de ziekte en de behoefte aan ondersteuning” </a:t>
            </a:r>
          </a:p>
          <a:p>
            <a:pPr eaLnBrk="1" hangingPunct="1">
              <a:buFont typeface="Arial" charset="0"/>
              <a:buNone/>
              <a:defRPr/>
            </a:pPr>
            <a:endParaRPr lang="nl-NL" altLang="nl-NL" sz="1800" dirty="0" smtClean="0">
              <a:latin typeface="Arial" charset="0"/>
              <a:ea typeface="ＭＳ Ｐゴシック" pitchFamily="34" charset="-128"/>
              <a:cs typeface="Arial" charset="0"/>
            </a:endParaRPr>
          </a:p>
          <a:p>
            <a:pPr eaLnBrk="1" hangingPunct="1">
              <a:defRPr/>
            </a:pPr>
            <a:r>
              <a:rPr lang="en-GB" sz="1050" dirty="0" err="1"/>
              <a:t>Zegwaard</a:t>
            </a:r>
            <a:r>
              <a:rPr lang="en-GB" sz="1050" dirty="0"/>
              <a:t> MI, </a:t>
            </a:r>
            <a:r>
              <a:rPr lang="en-GB" sz="1050" dirty="0" err="1"/>
              <a:t>Aartsen</a:t>
            </a:r>
            <a:r>
              <a:rPr lang="en-GB" sz="1050" dirty="0"/>
              <a:t> MJ </a:t>
            </a:r>
            <a:r>
              <a:rPr lang="en-GB" sz="1050" dirty="0" err="1"/>
              <a:t>Grypdonck</a:t>
            </a:r>
            <a:r>
              <a:rPr lang="en-GB" sz="1050" dirty="0"/>
              <a:t> MHF, </a:t>
            </a:r>
            <a:r>
              <a:rPr lang="en-GB" sz="1050" dirty="0" err="1"/>
              <a:t>Cuijpers</a:t>
            </a:r>
            <a:r>
              <a:rPr lang="en-GB" sz="1050" dirty="0"/>
              <a:t> P. Differences in impact of long term caregiving for mentally ill older adults on the daily life of informal caregivers.  A qualitative study. BMC Psychiatry 2013, 13; 103.</a:t>
            </a:r>
            <a:endParaRPr lang="nl-NL" sz="1050" dirty="0"/>
          </a:p>
          <a:p>
            <a:pPr eaLnBrk="1" hangingPunct="1">
              <a:defRPr/>
            </a:pPr>
            <a:endParaRPr lang="nl-NL" altLang="nl-NL" dirty="0" smtClean="0">
              <a:latin typeface="Arial" charset="0"/>
              <a:ea typeface="ＭＳ Ｐゴシック" pitchFamily="34" charset="-128"/>
              <a:cs typeface="Arial" charset="0"/>
            </a:endParaRPr>
          </a:p>
        </p:txBody>
      </p:sp>
    </p:spTree>
    <p:extLst>
      <p:ext uri="{BB962C8B-B14F-4D97-AF65-F5344CB8AC3E}">
        <p14:creationId xmlns:p14="http://schemas.microsoft.com/office/powerpoint/2010/main" val="2109629229"/>
      </p:ext>
    </p:extLst>
  </p:cSld>
  <p:clrMapOvr>
    <a:masterClrMapping/>
  </p:clrMapOvr>
  <p:timing>
    <p:tnLst>
      <p:par>
        <p:cTn id="1" dur="indefinite" restart="never" nodeType="tmRoot"/>
      </p:par>
    </p:tnLst>
  </p:timing>
</p:sld>
</file>

<file path=ppt/theme/theme1.xml><?xml version="1.0" encoding="utf-8"?>
<a:theme xmlns:a="http://schemas.openxmlformats.org/drawingml/2006/main" name="Altrecht blauw">
  <a:themeElements>
    <a:clrScheme name="">
      <a:dk1>
        <a:srgbClr val="4B074B"/>
      </a:dk1>
      <a:lt1>
        <a:srgbClr val="FFFFFF"/>
      </a:lt1>
      <a:dk2>
        <a:srgbClr val="4B074B"/>
      </a:dk2>
      <a:lt2>
        <a:srgbClr val="000000"/>
      </a:lt2>
      <a:accent1>
        <a:srgbClr val="0082AF"/>
      </a:accent1>
      <a:accent2>
        <a:srgbClr val="85DFFF"/>
      </a:accent2>
      <a:accent3>
        <a:srgbClr val="FFFFFF"/>
      </a:accent3>
      <a:accent4>
        <a:srgbClr val="3F053F"/>
      </a:accent4>
      <a:accent5>
        <a:srgbClr val="AAC1D4"/>
      </a:accent5>
      <a:accent6>
        <a:srgbClr val="78CAE7"/>
      </a:accent6>
      <a:hlink>
        <a:srgbClr val="F7A5F7"/>
      </a:hlink>
      <a:folHlink>
        <a:srgbClr val="B111B1"/>
      </a:folHlink>
    </a:clrScheme>
    <a:fontScheme name="altrecht">
      <a:majorFont>
        <a:latin typeface="TheSansCorrespondence"/>
        <a:ea typeface=""/>
        <a:cs typeface=""/>
      </a:majorFont>
      <a:minorFont>
        <a:latin typeface="TheSansCorrespondence"/>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3100" b="0" i="0" u="none" strike="noStrike" cap="none" normalizeH="0" baseline="0" smtClean="0">
            <a:ln>
              <a:noFill/>
            </a:ln>
            <a:solidFill>
              <a:schemeClr val="bg1"/>
            </a:solidFill>
            <a:effectLst/>
            <a:latin typeface="TheSansCorrespondence"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3100" b="0" i="0" u="none" strike="noStrike" cap="none" normalizeH="0" baseline="0" smtClean="0">
            <a:ln>
              <a:noFill/>
            </a:ln>
            <a:solidFill>
              <a:schemeClr val="bg1"/>
            </a:solidFill>
            <a:effectLst/>
            <a:latin typeface="TheSansCorrespondence" pitchFamily="2" charset="0"/>
          </a:defRPr>
        </a:defPPr>
      </a:lstStyle>
    </a:lnDef>
  </a:objectDefaults>
  <a:extraClrSchemeLst>
    <a:extraClrScheme>
      <a:clrScheme name="altrech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ltrech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ltrech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ltrech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ltrech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ltrech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ltrech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Altrecht blauw</Template>
  <TotalTime>30420</TotalTime>
  <Words>355</Words>
  <Application>Microsoft Macintosh PowerPoint</Application>
  <PresentationFormat>On-screen Show (4:3)</PresentationFormat>
  <Paragraphs>63</Paragraphs>
  <Slides>15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vt:lpstr>
      <vt:lpstr>ＭＳ Ｐゴシック</vt:lpstr>
      <vt:lpstr>TheSansCorrespondence</vt:lpstr>
      <vt:lpstr>Times New Roman</vt:lpstr>
      <vt:lpstr>Arial</vt:lpstr>
      <vt:lpstr>Altrecht blauw</vt:lpstr>
      <vt:lpstr>NKOP symposium 2017 </vt:lpstr>
      <vt:lpstr>Mantelzorgers in Nederland</vt:lpstr>
      <vt:lpstr>POLL</vt:lpstr>
      <vt:lpstr>Samenwerken - coachen</vt:lpstr>
      <vt:lpstr>Samenwerken </vt:lpstr>
      <vt:lpstr>Coachen</vt:lpstr>
      <vt:lpstr>POLL</vt:lpstr>
      <vt:lpstr>PowerPoint Presentation</vt:lpstr>
      <vt:lpstr>Perspectief van familie </vt:lpstr>
      <vt:lpstr>Wat is PIMM?</vt:lpstr>
      <vt:lpstr>Uitgangspunten</vt:lpstr>
      <vt:lpstr>PowerPoint Presentation</vt:lpstr>
      <vt:lpstr>Algemeen advies </vt:lpstr>
      <vt:lpstr>Slot</vt:lpstr>
      <vt:lpstr>PowerPoint Presentation</vt:lpstr>
    </vt:vector>
  </TitlesOfParts>
  <Company>Altrecht</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Masters Mind</dc:title>
  <dc:creator>m.zegwaard</dc:creator>
  <cp:lastModifiedBy>Microsoft Office User</cp:lastModifiedBy>
  <cp:revision>694</cp:revision>
  <cp:lastPrinted>2017-09-20T18:14:11Z</cp:lastPrinted>
  <dcterms:created xsi:type="dcterms:W3CDTF">2009-09-14T11:05:49Z</dcterms:created>
  <dcterms:modified xsi:type="dcterms:W3CDTF">2017-11-15T11:54:29Z</dcterms:modified>
</cp:coreProperties>
</file>